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4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15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4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74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1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0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5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6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5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23C9F-D26F-4317-8E89-0429578FB303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6699D-DC14-4709-9FFE-4501873CD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4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pertneeds.com/air-canada-reservations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pertneeds.com/air-canada-reservations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xpertneeds.com/air-canada-cancellation-policy" TargetMode="External"/><Relationship Id="rId4" Type="http://schemas.openxmlformats.org/officeDocument/2006/relationships/hyperlink" Target="https://www.expertneeds.com/air-canada-manage-book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654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939656"/>
          </a:xfrm>
        </p:spPr>
        <p:txBody>
          <a:bodyPr/>
          <a:lstStyle/>
          <a:p>
            <a:r>
              <a:rPr lang="en-US" b="1" dirty="0" smtClean="0">
                <a:latin typeface="Algerian" pitchFamily="82" charset="0"/>
              </a:rPr>
              <a:t>About Air Canada</a:t>
            </a:r>
            <a:endParaRPr lang="en-US" b="1" dirty="0">
              <a:latin typeface="Algerian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23219" cy="4525963"/>
          </a:xfrm>
        </p:spPr>
      </p:pic>
      <p:sp>
        <p:nvSpPr>
          <p:cNvPr id="7" name="Rectangle 6"/>
          <p:cNvSpPr/>
          <p:nvPr/>
        </p:nvSpPr>
        <p:spPr>
          <a:xfrm>
            <a:off x="0" y="57150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Air Canada is the flag-carrier of Canada. It has a fleet size of 189 and serves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222 destinations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In this blog we will discuss about the features of the airline, its reservation process. </a:t>
            </a:r>
          </a:p>
        </p:txBody>
      </p:sp>
    </p:spTree>
    <p:extLst>
      <p:ext uri="{BB962C8B-B14F-4D97-AF65-F5344CB8AC3E}">
        <p14:creationId xmlns:p14="http://schemas.microsoft.com/office/powerpoint/2010/main" val="369244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27"/>
            <a:ext cx="9144000" cy="838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lgerian" pitchFamily="82" charset="0"/>
              </a:rPr>
              <a:t>Air Canada Reservations Process</a:t>
            </a:r>
            <a:endParaRPr lang="en-US" sz="3600" b="1" dirty="0">
              <a:latin typeface="Algerian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4925291"/>
          </a:xfrm>
        </p:spPr>
      </p:pic>
      <p:sp>
        <p:nvSpPr>
          <p:cNvPr id="5" name="Rectangle 4"/>
          <p:cNvSpPr/>
          <p:nvPr/>
        </p:nvSpPr>
        <p:spPr>
          <a:xfrm>
            <a:off x="6927" y="5943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If you are planning to fly with the airline then 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3"/>
              </a:rPr>
              <a:t>Air Canada Reservations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process is very easy. The steps to book the tickets online are:</a:t>
            </a:r>
          </a:p>
        </p:txBody>
      </p:sp>
    </p:spTree>
    <p:extLst>
      <p:ext uri="{BB962C8B-B14F-4D97-AF65-F5344CB8AC3E}">
        <p14:creationId xmlns:p14="http://schemas.microsoft.com/office/powerpoint/2010/main" val="19705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9381" y="152400"/>
            <a:ext cx="872836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Visit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Air Canada website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Tap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the ‘Book’ option in menu bar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‘Flight’ option under Book travel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Now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select if your trip is ‘round-trip’, ‘one way- trip’ or ‘multi-city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Enter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other details asked like departure location, travel dates etc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Click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‘Find’ option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Several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flights with fare will appear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Now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select the flight most suitable to you and follow the on-screen instructions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payment and your ticket will be booked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Passengers can also book tickets by contacting the Air Canada Reservation center or customer support center. Passengers can provide necessary details and get their tickets booked.</a:t>
            </a:r>
          </a:p>
        </p:txBody>
      </p:sp>
    </p:spTree>
    <p:extLst>
      <p:ext uri="{BB962C8B-B14F-4D97-AF65-F5344CB8AC3E}">
        <p14:creationId xmlns:p14="http://schemas.microsoft.com/office/powerpoint/2010/main" val="238063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038600"/>
          </a:xfrm>
        </p:spPr>
      </p:pic>
      <p:sp>
        <p:nvSpPr>
          <p:cNvPr id="7" name="Rectangle 6"/>
          <p:cNvSpPr/>
          <p:nvPr/>
        </p:nvSpPr>
        <p:spPr>
          <a:xfrm>
            <a:off x="2362200" y="4191000"/>
            <a:ext cx="487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lgerian" pitchFamily="82" charset="0"/>
                <a:cs typeface="Times New Roman" pitchFamily="18" charset="0"/>
                <a:hlinkClick r:id="rId3"/>
              </a:rPr>
              <a:t>Related Links</a:t>
            </a:r>
          </a:p>
          <a:p>
            <a:endParaRPr lang="en-US" sz="2000" b="1" dirty="0" smtClean="0">
              <a:latin typeface="Algerian" pitchFamily="82" charset="0"/>
              <a:cs typeface="Times New Roman" pitchFamily="18" charset="0"/>
              <a:hlinkClick r:id="rId3"/>
            </a:endParaRPr>
          </a:p>
          <a:p>
            <a:pPr algn="ctr"/>
            <a:r>
              <a:rPr lang="en-US" sz="2000" b="1" dirty="0" smtClean="0">
                <a:latin typeface="Algerian" pitchFamily="82" charset="0"/>
                <a:cs typeface="Times New Roman" pitchFamily="18" charset="0"/>
                <a:hlinkClick r:id="rId3"/>
              </a:rPr>
              <a:t>Air Canada Reservations</a:t>
            </a:r>
            <a:endParaRPr lang="en-US" sz="2000" b="1" dirty="0" smtClean="0">
              <a:latin typeface="Algerian" pitchFamily="82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Algerian" pitchFamily="82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Algerian" pitchFamily="82" charset="0"/>
                <a:cs typeface="Times New Roman" pitchFamily="18" charset="0"/>
                <a:hlinkClick r:id="rId4"/>
              </a:rPr>
              <a:t>Air Canada Manage Booking</a:t>
            </a:r>
            <a:endParaRPr lang="en-US" sz="2000" b="1" dirty="0" smtClean="0">
              <a:latin typeface="Algerian" pitchFamily="82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Algerian" pitchFamily="82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Algerian" pitchFamily="82" charset="0"/>
                <a:cs typeface="Times New Roman" pitchFamily="18" charset="0"/>
                <a:hlinkClick r:id="rId5"/>
              </a:rPr>
              <a:t>Air Canada Cancellation Policy</a:t>
            </a:r>
            <a:endParaRPr lang="en-US" sz="2000" b="1" dirty="0">
              <a:latin typeface="Algerian" pitchFamily="8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39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189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About Air Canada</vt:lpstr>
      <vt:lpstr>Air Canada Reservations Process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SNVA 1</dc:creator>
  <cp:lastModifiedBy>SNVA 1</cp:lastModifiedBy>
  <cp:revision>5</cp:revision>
  <dcterms:created xsi:type="dcterms:W3CDTF">2020-03-03T09:26:10Z</dcterms:created>
  <dcterms:modified xsi:type="dcterms:W3CDTF">2020-03-03T10:14:28Z</dcterms:modified>
</cp:coreProperties>
</file>