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9C8799-ED3C-4153-950F-C71A2A36D2B0}"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C8799-ED3C-4153-950F-C71A2A36D2B0}"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C8799-ED3C-4153-950F-C71A2A36D2B0}"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9C8799-ED3C-4153-950F-C71A2A36D2B0}"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9C8799-ED3C-4153-950F-C71A2A36D2B0}"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9C8799-ED3C-4153-950F-C71A2A36D2B0}" type="datetimeFigureOut">
              <a:rPr lang="en-US" smtClean="0"/>
              <a:pPr/>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9C8799-ED3C-4153-950F-C71A2A36D2B0}" type="datetimeFigureOut">
              <a:rPr lang="en-US" smtClean="0"/>
              <a:pPr/>
              <a:t>6/21/2016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9C8799-ED3C-4153-950F-C71A2A36D2B0}" type="datetimeFigureOut">
              <a:rPr lang="en-US" smtClean="0"/>
              <a:pPr/>
              <a:t>6/21/2016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9C8799-ED3C-4153-950F-C71A2A36D2B0}" type="datetimeFigureOut">
              <a:rPr lang="en-US" smtClean="0"/>
              <a:pPr/>
              <a:t>6/21/2016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9C8799-ED3C-4153-950F-C71A2A36D2B0}" type="datetimeFigureOut">
              <a:rPr lang="en-US" smtClean="0"/>
              <a:pPr/>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9C8799-ED3C-4153-950F-C71A2A36D2B0}" type="datetimeFigureOut">
              <a:rPr lang="en-US" smtClean="0"/>
              <a:pPr/>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555F2-BBA8-49A2-9BD9-6C67420C510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9C8799-ED3C-4153-950F-C71A2A36D2B0}" type="datetimeFigureOut">
              <a:rPr lang="en-US" smtClean="0"/>
              <a:pPr/>
              <a:t>6/21/2016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555F2-BBA8-49A2-9BD9-6C67420C51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atahousingeleve.in/"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tatahousingeleve.in/"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tatahousingeleve.i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4" name="Picture 3" descr="tatahousingeleve home.jpeg"/>
          <p:cNvPicPr>
            <a:picLocks noChangeAspect="1"/>
          </p:cNvPicPr>
          <p:nvPr/>
        </p:nvPicPr>
        <p:blipFill>
          <a:blip r:embed="rId2"/>
          <a:stretch>
            <a:fillRect/>
          </a:stretch>
        </p:blipFill>
        <p:spPr>
          <a:xfrm>
            <a:off x="0" y="1371600"/>
            <a:ext cx="9144000" cy="5486400"/>
          </a:xfrm>
          <a:prstGeom prst="rect">
            <a:avLst/>
          </a:prstGeom>
        </p:spPr>
      </p:pic>
      <p:sp>
        <p:nvSpPr>
          <p:cNvPr id="5" name="TextBox 4"/>
          <p:cNvSpPr txBox="1"/>
          <p:nvPr/>
        </p:nvSpPr>
        <p:spPr>
          <a:xfrm>
            <a:off x="0" y="381000"/>
            <a:ext cx="9144000" cy="83099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4800" b="1" dirty="0" smtClean="0">
                <a:hlinkClick r:id="rId3"/>
              </a:rPr>
              <a:t>Tata Housing Eleve</a:t>
            </a:r>
            <a:endParaRPr lang="en-US" sz="4800" b="1" dirty="0"/>
          </a:p>
        </p:txBody>
      </p:sp>
      <p:sp>
        <p:nvSpPr>
          <p:cNvPr id="6" name="TextBox 5"/>
          <p:cNvSpPr txBox="1"/>
          <p:nvPr/>
        </p:nvSpPr>
        <p:spPr>
          <a:xfrm>
            <a:off x="2971800" y="1371600"/>
            <a:ext cx="2971800" cy="584775"/>
          </a:xfrm>
          <a:prstGeom prst="rect">
            <a:avLst/>
          </a:prstGeom>
          <a:solidFill>
            <a:schemeClr val="accent1"/>
          </a:solidFill>
        </p:spPr>
        <p:txBody>
          <a:bodyPr wrap="square" rtlCol="0">
            <a:spAutoFit/>
          </a:bodyPr>
          <a:lstStyle/>
          <a:p>
            <a:pPr algn="ctr"/>
            <a:r>
              <a:rPr lang="en-US" sz="3200" b="1" dirty="0" smtClean="0"/>
              <a:t>Mumbai</a:t>
            </a:r>
            <a:endParaRPr lang="en-US" sz="32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ashroom tata enleve.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ymnasium tata enleve.jpg"/>
          <p:cNvPicPr>
            <a:picLocks noChangeAspect="1"/>
          </p:cNvPicPr>
          <p:nvPr/>
        </p:nvPicPr>
        <p:blipFill>
          <a:blip r:embed="rId2"/>
          <a:stretch>
            <a:fillRect/>
          </a:stretch>
        </p:blipFill>
        <p:spPr>
          <a:xfrm>
            <a:off x="0" y="0"/>
            <a:ext cx="9144000" cy="685799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wimming-Pool tata enleve.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569660"/>
          </a:xfrm>
          <a:prstGeom prst="rect">
            <a:avLst/>
          </a:prstGeom>
          <a:solidFill>
            <a:schemeClr val="accent6">
              <a:lumMod val="50000"/>
            </a:schemeClr>
          </a:solidFill>
        </p:spPr>
        <p:txBody>
          <a:bodyPr wrap="square" rtlCol="0">
            <a:spAutoFit/>
          </a:bodyPr>
          <a:lstStyle/>
          <a:p>
            <a:pPr algn="ctr"/>
            <a:r>
              <a:rPr lang="en-US" sz="4800" b="1" dirty="0" smtClean="0"/>
              <a:t>Contact us</a:t>
            </a:r>
          </a:p>
          <a:p>
            <a:pPr algn="ctr"/>
            <a:endParaRPr lang="en-US" sz="4800" b="1" dirty="0"/>
          </a:p>
        </p:txBody>
      </p:sp>
      <p:sp>
        <p:nvSpPr>
          <p:cNvPr id="3" name="TextBox 2"/>
          <p:cNvSpPr txBox="1"/>
          <p:nvPr/>
        </p:nvSpPr>
        <p:spPr>
          <a:xfrm>
            <a:off x="0" y="1524000"/>
            <a:ext cx="9144000" cy="5262979"/>
          </a:xfrm>
          <a:prstGeom prst="rect">
            <a:avLst/>
          </a:prstGeom>
          <a:solidFill>
            <a:schemeClr val="accent1">
              <a:lumMod val="20000"/>
              <a:lumOff val="80000"/>
            </a:schemeClr>
          </a:solidFill>
        </p:spPr>
        <p:txBody>
          <a:bodyPr wrap="square" rtlCol="0">
            <a:spAutoFit/>
          </a:bodyPr>
          <a:lstStyle/>
          <a:p>
            <a:pPr>
              <a:buFont typeface="Wingdings" pitchFamily="2" charset="2"/>
              <a:buChar char="Ø"/>
            </a:pPr>
            <a:r>
              <a:rPr lang="en-US" sz="2800" b="1" dirty="0" smtClean="0"/>
              <a:t>Tata Housing Eleve</a:t>
            </a:r>
          </a:p>
          <a:p>
            <a:pPr>
              <a:buFont typeface="Wingdings" pitchFamily="2" charset="2"/>
              <a:buChar char="Ø"/>
            </a:pPr>
            <a:endParaRPr lang="en-US" sz="2800" b="1" dirty="0"/>
          </a:p>
          <a:p>
            <a:pPr>
              <a:buFont typeface="Wingdings" pitchFamily="2" charset="2"/>
              <a:buChar char="Ø"/>
            </a:pPr>
            <a:r>
              <a:rPr lang="en-US" sz="2800" b="1" dirty="0" smtClean="0"/>
              <a:t>Located at  Bhandup West Mumbai</a:t>
            </a:r>
          </a:p>
          <a:p>
            <a:pPr>
              <a:buFont typeface="Wingdings" pitchFamily="2" charset="2"/>
              <a:buChar char="Ø"/>
            </a:pPr>
            <a:endParaRPr lang="en-US" sz="2800" b="1" dirty="0"/>
          </a:p>
          <a:p>
            <a:pPr>
              <a:buFont typeface="Wingdings" pitchFamily="2" charset="2"/>
              <a:buChar char="Ø"/>
            </a:pPr>
            <a:r>
              <a:rPr lang="en-US" sz="2800" b="1" dirty="0" smtClean="0"/>
              <a:t>Call  @   </a:t>
            </a:r>
            <a:r>
              <a:rPr lang="en-US" sz="2800" b="1" dirty="0"/>
              <a:t> </a:t>
            </a:r>
            <a:r>
              <a:rPr lang="en-US" sz="2800" b="1" dirty="0" smtClean="0"/>
              <a:t>9739976422</a:t>
            </a:r>
          </a:p>
          <a:p>
            <a:pPr>
              <a:buFont typeface="Wingdings" pitchFamily="2" charset="2"/>
              <a:buChar char="Ø"/>
            </a:pPr>
            <a:endParaRPr lang="en-US" sz="2800" b="1" dirty="0"/>
          </a:p>
          <a:p>
            <a:pPr>
              <a:buFont typeface="Wingdings" pitchFamily="2" charset="2"/>
              <a:buChar char="Ø"/>
            </a:pPr>
            <a:r>
              <a:rPr lang="en-US" sz="2800" b="1" dirty="0" smtClean="0"/>
              <a:t>For more useful information visit :-</a:t>
            </a:r>
          </a:p>
          <a:p>
            <a:r>
              <a:rPr lang="en-US" sz="2800" b="1" dirty="0">
                <a:hlinkClick r:id="rId2"/>
              </a:rPr>
              <a:t> </a:t>
            </a:r>
            <a:r>
              <a:rPr lang="en-US" sz="2800" b="1" dirty="0" smtClean="0">
                <a:hlinkClick r:id="rId2"/>
              </a:rPr>
              <a:t>  http://www.tatahousingeleve.in/</a:t>
            </a:r>
            <a:endParaRPr lang="en-US" sz="2800" b="1" dirty="0" smtClean="0"/>
          </a:p>
          <a:p>
            <a:endParaRPr lang="en-US" sz="2800" b="1" dirty="0"/>
          </a:p>
          <a:p>
            <a:endParaRPr lang="en-US" sz="2800" b="1" dirty="0" smtClean="0"/>
          </a:p>
          <a:p>
            <a:endParaRPr lang="en-US" sz="2800" b="1" dirty="0"/>
          </a:p>
          <a:p>
            <a:endParaRPr lang="en-US" sz="2800" b="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2514600"/>
            <a:ext cx="9144000" cy="1323439"/>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pPr algn="ctr"/>
            <a:r>
              <a:rPr lang="en-US" sz="8000" b="1" dirty="0" smtClean="0"/>
              <a:t>THANK YOU#</a:t>
            </a:r>
            <a:endParaRPr lang="en-US" sz="8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a:solidFill>
            <a:srgbClr val="92D050"/>
          </a:solidFill>
        </p:spPr>
        <p:txBody>
          <a:bodyPr/>
          <a:lstStyle/>
          <a:p>
            <a:r>
              <a:rPr lang="en-US" b="1" dirty="0" smtClean="0">
                <a:solidFill>
                  <a:srgbClr val="FFFF00"/>
                </a:solidFill>
              </a:rPr>
              <a:t>About Project</a:t>
            </a:r>
            <a:endParaRPr lang="en-US" b="1" dirty="0">
              <a:solidFill>
                <a:srgbClr val="FFFF00"/>
              </a:solidFill>
            </a:endParaRPr>
          </a:p>
        </p:txBody>
      </p:sp>
      <p:sp>
        <p:nvSpPr>
          <p:cNvPr id="3" name="Content Placeholder 2"/>
          <p:cNvSpPr>
            <a:spLocks noGrp="1"/>
          </p:cNvSpPr>
          <p:nvPr>
            <p:ph idx="1"/>
          </p:nvPr>
        </p:nvSpPr>
        <p:spPr>
          <a:xfrm>
            <a:off x="0" y="1600200"/>
            <a:ext cx="9144000" cy="5257800"/>
          </a:xfrm>
          <a:gradFill>
            <a:gsLst>
              <a:gs pos="0">
                <a:srgbClr val="FFEFD1"/>
              </a:gs>
              <a:gs pos="64999">
                <a:srgbClr val="F0EBD5"/>
              </a:gs>
              <a:gs pos="100000">
                <a:srgbClr val="D1C39F"/>
              </a:gs>
            </a:gsLst>
            <a:lin ang="5400000" scaled="0"/>
          </a:gradFill>
        </p:spPr>
        <p:txBody>
          <a:bodyPr>
            <a:normAutofit fontScale="77500" lnSpcReduction="20000"/>
          </a:bodyPr>
          <a:lstStyle/>
          <a:p>
            <a:pPr>
              <a:buFont typeface="Wingdings" pitchFamily="2" charset="2"/>
              <a:buChar char="v"/>
            </a:pPr>
            <a:r>
              <a:rPr lang="en-US" b="1" dirty="0" smtClean="0"/>
              <a:t>Tata Arrosa Project with Luxury Flats which is developed by Tata Housing, Tata Arrosa located at Bhandup West Mumbai Tata Housing Arrosa covers all the luxury facilities within reasonable price.</a:t>
            </a:r>
          </a:p>
          <a:p>
            <a:pPr>
              <a:buFont typeface="Wingdings" pitchFamily="2" charset="2"/>
              <a:buChar char="v"/>
            </a:pPr>
            <a:endParaRPr lang="en-US" b="1" dirty="0"/>
          </a:p>
          <a:p>
            <a:pPr>
              <a:buFont typeface="Wingdings" pitchFamily="2" charset="2"/>
              <a:buChar char="v"/>
            </a:pPr>
            <a:r>
              <a:rPr lang="en-US" b="1" dirty="0" smtClean="0"/>
              <a:t>Tata </a:t>
            </a:r>
            <a:r>
              <a:rPr lang="en-US" b="1" dirty="0" err="1" smtClean="0"/>
              <a:t>Eleve</a:t>
            </a:r>
            <a:r>
              <a:rPr lang="en-US" b="1" dirty="0" smtClean="0"/>
              <a:t> </a:t>
            </a:r>
            <a:r>
              <a:rPr lang="en-US" b="1" dirty="0" smtClean="0"/>
              <a:t>project is best for 2 BHK and 3 BHK flats to everyone. It is complete project in regarding to take apartment in Mumbai.</a:t>
            </a:r>
          </a:p>
          <a:p>
            <a:pPr>
              <a:buFont typeface="Wingdings" pitchFamily="2" charset="2"/>
              <a:buChar char="v"/>
            </a:pPr>
            <a:endParaRPr lang="en-US" b="1" dirty="0"/>
          </a:p>
          <a:p>
            <a:pPr>
              <a:buFont typeface="Wingdings" pitchFamily="2" charset="2"/>
              <a:buChar char="v"/>
            </a:pPr>
            <a:r>
              <a:rPr lang="en-US" b="1" dirty="0" smtClean="0">
                <a:hlinkClick r:id="rId2"/>
              </a:rPr>
              <a:t>Tata Housing Eleve </a:t>
            </a:r>
            <a:r>
              <a:rPr lang="en-US" b="1" dirty="0" smtClean="0"/>
              <a:t>located at Bhandup in Mumbai which is best option to take home in this at very low price. It entire design of every floor is newly decorated. This project is best in the combination of bedroom,washroom,kitchen and also contain a big hall in every flat this all make it very effective in look.</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a:solidFill>
            <a:schemeClr val="accent1"/>
          </a:solidFill>
        </p:spPr>
        <p:txBody>
          <a:bodyPr/>
          <a:lstStyle/>
          <a:p>
            <a:r>
              <a:rPr lang="en-US" b="1" dirty="0" smtClean="0">
                <a:solidFill>
                  <a:schemeClr val="bg1"/>
                </a:solidFill>
              </a:rPr>
              <a:t>Amenities</a:t>
            </a:r>
            <a:endParaRPr lang="en-US" b="1" dirty="0">
              <a:solidFill>
                <a:schemeClr val="bg1"/>
              </a:solidFill>
            </a:endParaRPr>
          </a:p>
        </p:txBody>
      </p:sp>
      <p:sp>
        <p:nvSpPr>
          <p:cNvPr id="7" name="Content Placeholder 6"/>
          <p:cNvSpPr>
            <a:spLocks noGrp="1"/>
          </p:cNvSpPr>
          <p:nvPr>
            <p:ph sz="half" idx="1"/>
          </p:nvPr>
        </p:nvSpPr>
        <p:spPr>
          <a:xfrm>
            <a:off x="0" y="1600200"/>
            <a:ext cx="4495800" cy="5257800"/>
          </a:xfrm>
          <a:solidFill>
            <a:srgbClr val="00B050"/>
          </a:solidFill>
        </p:spPr>
        <p:txBody>
          <a:bodyPr>
            <a:normAutofit/>
          </a:bodyPr>
          <a:lstStyle/>
          <a:p>
            <a:r>
              <a:rPr lang="en-US" sz="3600" b="1" dirty="0">
                <a:solidFill>
                  <a:srgbClr val="FFFF00"/>
                </a:solidFill>
              </a:rPr>
              <a:t>Intercom</a:t>
            </a:r>
          </a:p>
          <a:p>
            <a:r>
              <a:rPr lang="en-US" sz="3600" b="1" dirty="0">
                <a:solidFill>
                  <a:srgbClr val="FFFF00"/>
                </a:solidFill>
              </a:rPr>
              <a:t>Play Area</a:t>
            </a:r>
          </a:p>
          <a:p>
            <a:r>
              <a:rPr lang="en-US" sz="3600" b="1" dirty="0">
                <a:solidFill>
                  <a:srgbClr val="FFFF00"/>
                </a:solidFill>
              </a:rPr>
              <a:t>Tennis Court</a:t>
            </a:r>
          </a:p>
          <a:p>
            <a:r>
              <a:rPr lang="en-US" sz="3600" b="1" dirty="0">
                <a:solidFill>
                  <a:srgbClr val="FFFF00"/>
                </a:solidFill>
              </a:rPr>
              <a:t>Security</a:t>
            </a:r>
          </a:p>
          <a:p>
            <a:r>
              <a:rPr lang="en-US" sz="3600" b="1" dirty="0">
                <a:solidFill>
                  <a:srgbClr val="FFFF00"/>
                </a:solidFill>
              </a:rPr>
              <a:t>Badminton Court</a:t>
            </a:r>
          </a:p>
          <a:p>
            <a:r>
              <a:rPr lang="en-US" sz="3600" b="1" dirty="0">
                <a:solidFill>
                  <a:srgbClr val="FFFF00"/>
                </a:solidFill>
              </a:rPr>
              <a:t>Broadband Internet</a:t>
            </a:r>
          </a:p>
          <a:p>
            <a:r>
              <a:rPr lang="en-US" sz="3600" b="1" dirty="0">
                <a:solidFill>
                  <a:srgbClr val="FFFF00"/>
                </a:solidFill>
              </a:rPr>
              <a:t>Community Hall</a:t>
            </a:r>
          </a:p>
          <a:p>
            <a:endParaRPr lang="en-US" sz="3600" b="1" dirty="0">
              <a:solidFill>
                <a:srgbClr val="FFFF00"/>
              </a:solidFill>
            </a:endParaRPr>
          </a:p>
        </p:txBody>
      </p:sp>
      <p:sp>
        <p:nvSpPr>
          <p:cNvPr id="8" name="Content Placeholder 7"/>
          <p:cNvSpPr>
            <a:spLocks noGrp="1"/>
          </p:cNvSpPr>
          <p:nvPr>
            <p:ph sz="half" idx="2"/>
          </p:nvPr>
        </p:nvSpPr>
        <p:spPr>
          <a:xfrm>
            <a:off x="4648200" y="1600200"/>
            <a:ext cx="4495800" cy="5257800"/>
          </a:xfrm>
          <a:solidFill>
            <a:srgbClr val="00B050"/>
          </a:solidFill>
        </p:spPr>
        <p:txBody>
          <a:bodyPr>
            <a:normAutofit/>
          </a:bodyPr>
          <a:lstStyle/>
          <a:p>
            <a:r>
              <a:rPr lang="en-US" sz="3600" b="1" dirty="0">
                <a:solidFill>
                  <a:srgbClr val="FFFF00"/>
                </a:solidFill>
              </a:rPr>
              <a:t>Health Facilities</a:t>
            </a:r>
          </a:p>
          <a:p>
            <a:r>
              <a:rPr lang="en-US" sz="3600" b="1" dirty="0">
                <a:solidFill>
                  <a:srgbClr val="FFFF00"/>
                </a:solidFill>
              </a:rPr>
              <a:t>Rain Water Harvesting</a:t>
            </a:r>
          </a:p>
          <a:p>
            <a:r>
              <a:rPr lang="en-US" sz="3600" b="1" dirty="0">
                <a:solidFill>
                  <a:srgbClr val="FFFF00"/>
                </a:solidFill>
              </a:rPr>
              <a:t>Library</a:t>
            </a:r>
          </a:p>
          <a:p>
            <a:r>
              <a:rPr lang="en-US" sz="3600" b="1" dirty="0">
                <a:solidFill>
                  <a:srgbClr val="FFFF00"/>
                </a:solidFill>
              </a:rPr>
              <a:t>Cafeteria</a:t>
            </a:r>
          </a:p>
          <a:p>
            <a:r>
              <a:rPr lang="en-US" sz="3600" b="1" dirty="0">
                <a:solidFill>
                  <a:srgbClr val="FFFF00"/>
                </a:solidFill>
              </a:rPr>
              <a:t>Swimming Pool</a:t>
            </a:r>
          </a:p>
          <a:p>
            <a:r>
              <a:rPr lang="en-US" sz="3600" b="1" dirty="0">
                <a:solidFill>
                  <a:srgbClr val="FFFF00"/>
                </a:solidFill>
              </a:rPr>
              <a:t>Garden</a:t>
            </a:r>
          </a:p>
          <a:p>
            <a:r>
              <a:rPr lang="en-US" sz="3600" b="1" dirty="0">
                <a:solidFill>
                  <a:srgbClr val="FFFF00"/>
                </a:solidFill>
              </a:rPr>
              <a:t>Maintenance </a:t>
            </a:r>
            <a:r>
              <a:rPr lang="en-US" sz="3600" b="1" dirty="0" smtClean="0">
                <a:solidFill>
                  <a:srgbClr val="FFFF00"/>
                </a:solidFill>
              </a:rPr>
              <a:t>Staff</a:t>
            </a:r>
            <a:endParaRPr lang="en-US" sz="3600" b="1" dirty="0">
              <a:solidFill>
                <a:srgbClr val="FFFF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atahousingeleve location map.jpe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ta hpusingenleve 2 BHK.jpeg"/>
          <p:cNvPicPr>
            <a:picLocks noChangeAspect="1"/>
          </p:cNvPicPr>
          <p:nvPr/>
        </p:nvPicPr>
        <p:blipFill>
          <a:blip r:embed="rId2"/>
          <a:stretch>
            <a:fillRect/>
          </a:stretch>
        </p:blipFill>
        <p:spPr>
          <a:xfrm>
            <a:off x="0" y="762000"/>
            <a:ext cx="9144000" cy="5410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ta hpusingenleve 2.5 BHK.jpeg"/>
          <p:cNvPicPr>
            <a:picLocks noChangeAspect="1"/>
          </p:cNvPicPr>
          <p:nvPr/>
        </p:nvPicPr>
        <p:blipFill>
          <a:blip r:embed="rId2"/>
          <a:stretch>
            <a:fillRect/>
          </a:stretch>
        </p:blipFill>
        <p:spPr>
          <a:xfrm>
            <a:off x="0" y="838200"/>
            <a:ext cx="9144000" cy="5257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ata hpusingenleve 3 BHK.jpeg"/>
          <p:cNvPicPr>
            <a:picLocks noChangeAspect="1"/>
          </p:cNvPicPr>
          <p:nvPr/>
        </p:nvPicPr>
        <p:blipFill>
          <a:blip r:embed="rId2"/>
          <a:stretch>
            <a:fillRect/>
          </a:stretch>
        </p:blipFill>
        <p:spPr>
          <a:xfrm>
            <a:off x="0" y="838200"/>
            <a:ext cx="9144000" cy="52578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edroom Tata enleve.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ata enleve kitchen.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164</Words>
  <Application>Microsoft Office PowerPoint</Application>
  <PresentationFormat>On-screen Show (4:3)</PresentationFormat>
  <Paragraphs>35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About Project</vt:lpstr>
      <vt:lpstr>Amenities</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hp1</dc:creator>
  <cp:lastModifiedBy>hp1</cp:lastModifiedBy>
  <cp:revision>12</cp:revision>
  <dcterms:created xsi:type="dcterms:W3CDTF">2016-06-21T07:25:17Z</dcterms:created>
  <dcterms:modified xsi:type="dcterms:W3CDTF">2016-06-21T08:49:24Z</dcterms:modified>
</cp:coreProperties>
</file>