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4" r:id="rId8"/>
    <p:sldId id="265" r:id="rId9"/>
    <p:sldId id="260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845C2-CA9F-EC7C-C5BD-1A6A3FF16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66E7D-F1B3-47E9-826E-BB5DF9A7ABA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887B5-CEA3-CD6D-F4E2-4335506C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F7082-0984-193A-12FF-3B9B8C7A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62CF8-45A8-4E8D-A69D-D3B072011B0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368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BC496-A6A3-29C0-099F-41352376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FE344-6A47-48F0-8DBC-A4B57CE3611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0FE26-60B0-8CB8-000A-8C80A00AF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6A70D-54B2-235C-CC40-0B1DBA1AE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7E9DE-FB86-4F92-BA6D-F6961F9604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705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3D1EE-95D8-522B-A4E9-98C7EE4B6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AEA63-BBFA-4401-B7B5-E112113C9BD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F5FC3-94CA-9C23-9A1E-2AE5FEEA5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B7063-F37C-0AAE-F27E-4C5F00069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0F3D6-E37F-482E-84C7-0114C450F5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505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ACADA-0D14-2E40-F379-59074924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D6B6F-167D-463E-A76B-9F98F1487B7C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A0CAC-72C3-D9F8-BAA1-91B711CA6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0623E-B895-BEE3-8FF0-E2030592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776E-D7E8-455B-B6E8-6CDA0498114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949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DF94E-86A5-32AB-BA5F-6AE8041B7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4D6B0-314D-4633-B3A6-3A266260145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53509-857C-F958-5402-8326AFE8C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C5B43-727A-151A-1B08-87E3869E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92F8D-03A6-4AF2-9269-0EB67A5A05F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0225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77BEEAC-921E-AA87-5803-2CC444621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98D4-1930-412A-B78E-51FD858A3D3C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C7C8421-961E-1406-26C0-7261F91A2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EF7C2C-64F3-BC96-7BE7-49C8142C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2E46D-3B1C-4E8E-91EF-EAC5CF72B1C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016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74EA9F9-02F3-C297-D1C0-A5171E85C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F6A4-FD5F-499C-8A60-AC38807FF24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ECCA007-D122-976A-B426-9D1A0A4EF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57B2582-04D6-70E4-5F64-2DFBD4398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BFC77-87EF-48FF-B7F9-355AA1F122D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1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3AEBBE-8F23-6C93-4A23-67F3BEC88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07A03-3255-4C58-8368-DB77002BBAEC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7854B09-3960-B580-A903-0146FA60B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05DF78-01C6-7E0F-B546-C90B5C3CC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6EA5C-47B5-4541-BEED-3286F6DA390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937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5C5D651-A186-6A70-3166-B6D927F33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7CF8B-7DBF-4530-B903-2073DE3D01A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2B2A4DA-D7FE-241A-F2CE-E0C2F0471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CBBA3EB-D36D-2DC3-5445-E9371D9F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2252E-1810-4064-BB59-151403AF32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022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0A2589-F1B1-3A6D-B8B3-F0F4D46E7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EC420-1BEB-4A7B-8F8C-0898717BBBF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F74C1AB-72BF-BB90-45F5-2B95CF3D5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3D6128F-88FF-6FB4-6EF4-7375947BE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2A58D-34FD-4D3C-BEAD-748C13BDA0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1793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4A3D77-45F3-12DC-B74E-5DA4E28B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B05DC-2520-4CAD-A3C8-B06BAFB3927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CB0C06-5586-70F4-E29C-D6E551AB5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4B5BCD0-31A1-7938-684B-6A867EB3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CE24F-E775-46CB-943F-821D38135A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4476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EF7BAD7-3159-4F3C-A6A8-9F928343B6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6F37759-0246-E1D1-BDDA-D19BCAA813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28E3A-166C-7DA3-D671-74BF9B3B20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3408B10F-ACC4-4AE5-B742-2D92BFE2957E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3E9-2D5F-D599-95A2-4245B4253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91796-0C69-F227-73E3-899E00E5B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87DE1028-95C2-4F8F-B36F-B7198B5EA5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EC57C43-A976-420D-87FA-CEE13CA71D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8855B247-F49B-472B-8013-723CA239A60F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D28C6B74-7171-81DA-9172-AC7413915A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50D9D74-1679-478D-2D25-CD04E7ED36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5C33C30F-6E47-467D-7019-06DFE1DF58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25E4929D-8E49-AF27-93BF-63DF06CC99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BAFE40F-4A28-4559-C66F-322EF468B4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5E34D72B-CB6A-3F05-A013-BDEF8AA9B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AC8AAEBF-E915-DF0B-A2D9-DACD9AD4AD4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BB02F10D-F5AF-1931-1899-ADFB2F0D82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A0FF1EF0-006F-DA93-D7DE-508AAD62FB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4" descr="559-1-1">
            <a:extLst>
              <a:ext uri="{FF2B5EF4-FFF2-40B4-BE49-F238E27FC236}">
                <a16:creationId xmlns:a16="http://schemas.microsoft.com/office/drawing/2014/main" id="{18A2CBB3-E079-78CC-613F-B8CFE991B65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5">
            <a:extLst>
              <a:ext uri="{FF2B5EF4-FFF2-40B4-BE49-F238E27FC236}">
                <a16:creationId xmlns:a16="http://schemas.microsoft.com/office/drawing/2014/main" id="{04FE355F-4D66-8BFB-AF14-0B29AEC273F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253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4A641B2-7E6A-4E55-3613-823187CD65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105CFDE5-566A-A14C-8DFA-470CDAA6BF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2530" name="Group 8">
            <a:extLst>
              <a:ext uri="{FF2B5EF4-FFF2-40B4-BE49-F238E27FC236}">
                <a16:creationId xmlns:a16="http://schemas.microsoft.com/office/drawing/2014/main" id="{FA06F084-5B4C-91EC-41A4-21E1B88FE5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253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ED24169-18C3-D216-4EB7-9E749B468A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DB417B6F-14A0-B3D5-42E0-855D696A7A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2531" name="Group 11">
            <a:extLst>
              <a:ext uri="{FF2B5EF4-FFF2-40B4-BE49-F238E27FC236}">
                <a16:creationId xmlns:a16="http://schemas.microsoft.com/office/drawing/2014/main" id="{18777F5A-8AA0-2137-5FB0-CA82B1012ED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2533" name="Picture 12">
              <a:extLst>
                <a:ext uri="{FF2B5EF4-FFF2-40B4-BE49-F238E27FC236}">
                  <a16:creationId xmlns:a16="http://schemas.microsoft.com/office/drawing/2014/main" id="{A31D3870-B10F-5F53-7563-3D85AF78EA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4A375AD-59C5-5458-5E4B-76FA0AD88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2532" name="Picture 4" descr="559-3-2 copy">
            <a:extLst>
              <a:ext uri="{FF2B5EF4-FFF2-40B4-BE49-F238E27FC236}">
                <a16:creationId xmlns:a16="http://schemas.microsoft.com/office/drawing/2014/main" id="{9EBDD40C-5B2D-3EF6-AFA7-DF9D779F1D3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5">
            <a:extLst>
              <a:ext uri="{FF2B5EF4-FFF2-40B4-BE49-F238E27FC236}">
                <a16:creationId xmlns:a16="http://schemas.microsoft.com/office/drawing/2014/main" id="{29445808-91C3-78CB-1ADE-DDBBA0D6B93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35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5964686-47AF-8260-EFE4-319596CBD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4FD63B97-BE6E-2A30-4F9C-3E6AE5BA28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3554" name="Group 8">
            <a:extLst>
              <a:ext uri="{FF2B5EF4-FFF2-40B4-BE49-F238E27FC236}">
                <a16:creationId xmlns:a16="http://schemas.microsoft.com/office/drawing/2014/main" id="{62E9C053-6D16-88E0-0119-009C9377B5B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355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0D61B20A-2EAB-B2C2-2646-A4657D3121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34CEECC0-9247-2D7E-39A6-39138550E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3555" name="Group 11">
            <a:extLst>
              <a:ext uri="{FF2B5EF4-FFF2-40B4-BE49-F238E27FC236}">
                <a16:creationId xmlns:a16="http://schemas.microsoft.com/office/drawing/2014/main" id="{A7E858B6-A88E-22FB-064C-667D441B73C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3557" name="Picture 12">
              <a:extLst>
                <a:ext uri="{FF2B5EF4-FFF2-40B4-BE49-F238E27FC236}">
                  <a16:creationId xmlns:a16="http://schemas.microsoft.com/office/drawing/2014/main" id="{15382FBD-9129-CBF4-C762-5CAC6395A4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43EC3F64-501B-5609-0D22-517723371D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3556" name="Picture 2" descr="559-후렴1 copy">
            <a:extLst>
              <a:ext uri="{FF2B5EF4-FFF2-40B4-BE49-F238E27FC236}">
                <a16:creationId xmlns:a16="http://schemas.microsoft.com/office/drawing/2014/main" id="{9DE55FAF-22B3-F25E-7863-47BB9D640E2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5">
            <a:extLst>
              <a:ext uri="{FF2B5EF4-FFF2-40B4-BE49-F238E27FC236}">
                <a16:creationId xmlns:a16="http://schemas.microsoft.com/office/drawing/2014/main" id="{DE5C4E83-F09F-0276-2210-DE61AB85C38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45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EF3867A-0E83-02E1-C146-CCE64F5F60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C53ED29B-B13F-989E-081F-983583A160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4578" name="Group 8">
            <a:extLst>
              <a:ext uri="{FF2B5EF4-FFF2-40B4-BE49-F238E27FC236}">
                <a16:creationId xmlns:a16="http://schemas.microsoft.com/office/drawing/2014/main" id="{8DB09E87-E091-6B8A-35D3-4792A08CFF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458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48B349E-B333-6D1A-EF91-F4D2D7FE0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88387840-BFAF-5A28-9BD9-F1F0BC6F2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4579" name="Group 11">
            <a:extLst>
              <a:ext uri="{FF2B5EF4-FFF2-40B4-BE49-F238E27FC236}">
                <a16:creationId xmlns:a16="http://schemas.microsoft.com/office/drawing/2014/main" id="{80BC6CD7-2349-B605-4DA8-B395E0663D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4581" name="Picture 12">
              <a:extLst>
                <a:ext uri="{FF2B5EF4-FFF2-40B4-BE49-F238E27FC236}">
                  <a16:creationId xmlns:a16="http://schemas.microsoft.com/office/drawing/2014/main" id="{EC68AA1B-C1F1-6A72-4A45-A2354F8065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7B310B23-A36F-1B96-08A2-4FF39698B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4580" name="Picture 12" descr="559-후렴2 copy">
            <a:extLst>
              <a:ext uri="{FF2B5EF4-FFF2-40B4-BE49-F238E27FC236}">
                <a16:creationId xmlns:a16="http://schemas.microsoft.com/office/drawing/2014/main" id="{E1026B87-4BD2-2E7F-6334-D6A5190693B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7676830D-780A-06E1-04C6-2027C80629F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7C50B58-9B06-4F89-1B82-AB34F4CFCC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38080323-4A98-7F58-4114-77704CEF4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C26532EE-64B4-BED8-EB66-8B2D5730A0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798CF5D-CB00-96E1-50D3-F5139A2412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FBFF5F72-22A3-4272-25F3-7886E1993E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2C216780-703D-C6A5-BD68-84F41AF1054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54C40276-C6F2-53EF-6C3F-6558873A3F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5444E9A-37A3-3545-8064-2628A19D38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4" descr="559-1-2 copy">
            <a:extLst>
              <a:ext uri="{FF2B5EF4-FFF2-40B4-BE49-F238E27FC236}">
                <a16:creationId xmlns:a16="http://schemas.microsoft.com/office/drawing/2014/main" id="{9E2E1C4C-BA85-4133-9BEB-5EDBC8C4CF8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BEBF51D3-EA24-E21C-B6D9-07D3871A89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2246FCE-665A-145F-BD9A-6EFBE6D771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7ACA8A98-4D14-6CF4-48E4-6B06B5D5E9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B030B07E-C123-887E-A181-797A727F916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0F2D5297-2C69-708A-F4BC-B605789AD8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5929DCCE-5E80-63DF-3D9E-32AF040A8E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57FFE275-7806-429A-D15B-8DB313B7639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DD14F62F-68DC-DAC8-CAF0-0D36D0D57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69B6F92-4D04-841B-B799-F27DCCE1B3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4" descr="559-후렴1 copy">
            <a:extLst>
              <a:ext uri="{FF2B5EF4-FFF2-40B4-BE49-F238E27FC236}">
                <a16:creationId xmlns:a16="http://schemas.microsoft.com/office/drawing/2014/main" id="{589C8C64-CB72-0C2A-F42D-09371311277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A2BCF517-DF43-9430-510E-45B13A09DF0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025D6FC-BD4E-7C28-B08E-CF0E349092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D60E9C0-5DBF-A88B-1C07-23FB314C33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1FF508D9-0B29-CCD0-BF24-53007A21CA5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40142DA2-6CF8-4398-EA8F-FDE5FA9BD7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51B64B1A-A57B-6997-B845-0420DBF64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6102696A-4BC3-0997-418F-F44A14A25C7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A49C9200-22ED-7497-1318-572B481D2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37724FA-4072-1B40-18EA-3537754798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18" descr="559-후렴2 copy">
            <a:extLst>
              <a:ext uri="{FF2B5EF4-FFF2-40B4-BE49-F238E27FC236}">
                <a16:creationId xmlns:a16="http://schemas.microsoft.com/office/drawing/2014/main" id="{62A9C206-662E-70C7-5C71-D7DD9A21CE1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F33E53B6-128B-8479-F2CA-D3DE7B17347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5E18C4D-C901-14D8-752A-6E1A487768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F04E6E21-62E6-6DD9-B5A4-43AA9A1A68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3314628F-AC69-555B-6806-20555523C1D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3B6D40D-864E-DC2B-D5EC-85ACF68263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3DCF4BEC-C147-7552-390B-C204D19A57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478A87AF-3E63-AA68-FD08-06CBF82645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C1373087-CEF6-4839-29ED-9C5A8CBAC9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67649CA-AD3E-C9FB-DE45-98B238B016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4" descr="559-2-1 copy">
            <a:extLst>
              <a:ext uri="{FF2B5EF4-FFF2-40B4-BE49-F238E27FC236}">
                <a16:creationId xmlns:a16="http://schemas.microsoft.com/office/drawing/2014/main" id="{08DBC564-56CF-10CE-4F97-C18F2BE5CF7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74C9469B-DFCB-7F79-A35A-F7243003F95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97B1EF1-3CA5-1220-EDB3-8D46EE6E1E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25EBEB7B-6321-3D07-48D2-AE7F55F6E5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1BB08048-0583-7C16-6A84-307AF12BB62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BCF7DD75-36ED-12F1-6CE1-D7D2AAA536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8955E275-4B4B-9AE1-6C69-0DCF3F8EBD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24D17E37-BA54-268E-6B90-8206ACCB798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B2153AC9-0786-21FD-BC51-1CEF31A78F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0459620B-DCAD-DD3E-F966-94A892E7C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4" descr="559-2-2 copy">
            <a:extLst>
              <a:ext uri="{FF2B5EF4-FFF2-40B4-BE49-F238E27FC236}">
                <a16:creationId xmlns:a16="http://schemas.microsoft.com/office/drawing/2014/main" id="{A072AE52-6354-8A1C-DCBD-7B443847B79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7FE7A83C-CFB2-DD15-E3EC-C481723A5C9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6E2DD2B-C205-E092-8BD7-46A7303C65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402A9A51-E4E4-1409-BBFA-907EDE253D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C1CC9710-2BE4-5A1C-AE70-6641C00CDFF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CE13E998-E039-CF92-A92D-F4EB7A989C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04091A3F-71FC-0C9E-41D9-771B9C2B1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82FF1240-2887-235A-02A5-5B596534B1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9461" name="Picture 12">
              <a:extLst>
                <a:ext uri="{FF2B5EF4-FFF2-40B4-BE49-F238E27FC236}">
                  <a16:creationId xmlns:a16="http://schemas.microsoft.com/office/drawing/2014/main" id="{E3434983-1883-4001-BDA1-237206D2DB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3223026-3C1A-F4C8-9B03-8C96F25963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0" name="Picture 2" descr="559-후렴1 copy">
            <a:extLst>
              <a:ext uri="{FF2B5EF4-FFF2-40B4-BE49-F238E27FC236}">
                <a16:creationId xmlns:a16="http://schemas.microsoft.com/office/drawing/2014/main" id="{5D4B3DB5-FAFF-5D13-96F0-4D8DDB98647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69F65BBF-601C-E9E5-2A5C-99CF1D864E3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8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9C79C4E-F36F-CA17-EE6E-7DCE3BA3DE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5E758D88-7E8B-76D9-2A45-95256C5F1C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FC1E0D4D-749F-A73C-BD2E-7C8F5DABB9E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8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3C79AD37-E3BF-B866-192F-50CECC977C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11B609CC-1DD9-8B92-BBF7-B5580ABCF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58FF61E2-A0A0-9BD3-76DF-70790498FFF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485" name="Picture 12">
              <a:extLst>
                <a:ext uri="{FF2B5EF4-FFF2-40B4-BE49-F238E27FC236}">
                  <a16:creationId xmlns:a16="http://schemas.microsoft.com/office/drawing/2014/main" id="{DEF9469B-5874-7660-FDC1-96476CE3E3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A2860FAF-2EF3-980B-1501-F2265293B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4" name="Picture 12" descr="559-후렴2 copy">
            <a:extLst>
              <a:ext uri="{FF2B5EF4-FFF2-40B4-BE49-F238E27FC236}">
                <a16:creationId xmlns:a16="http://schemas.microsoft.com/office/drawing/2014/main" id="{CE10AD81-2C0C-5675-7306-DAE3B5DA89E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5">
            <a:extLst>
              <a:ext uri="{FF2B5EF4-FFF2-40B4-BE49-F238E27FC236}">
                <a16:creationId xmlns:a16="http://schemas.microsoft.com/office/drawing/2014/main" id="{836E6AF6-1A31-866D-0AAC-528E100986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151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1A2DDD5-1A30-11DD-59B1-0E5114D42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95F915A4-B27D-153B-B717-D38D0C4B1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6" name="Group 8">
            <a:extLst>
              <a:ext uri="{FF2B5EF4-FFF2-40B4-BE49-F238E27FC236}">
                <a16:creationId xmlns:a16="http://schemas.microsoft.com/office/drawing/2014/main" id="{4A726D97-B225-E972-437B-3DC6937896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151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BCF9990A-7FA9-16C3-84FE-2B61C47277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B7AB4DD6-CA28-E3A2-C150-D14005B55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07" name="Group 11">
            <a:extLst>
              <a:ext uri="{FF2B5EF4-FFF2-40B4-BE49-F238E27FC236}">
                <a16:creationId xmlns:a16="http://schemas.microsoft.com/office/drawing/2014/main" id="{F9BDE7A4-DB69-8ACF-E6FD-007B00D3E7A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1509" name="Picture 12">
              <a:extLst>
                <a:ext uri="{FF2B5EF4-FFF2-40B4-BE49-F238E27FC236}">
                  <a16:creationId xmlns:a16="http://schemas.microsoft.com/office/drawing/2014/main" id="{BC952F5E-9D3A-0AAE-248C-198F914684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517AD873-D87E-8D71-A226-A7F65DD727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1508" name="Picture 4" descr="559-3-1 copy">
            <a:extLst>
              <a:ext uri="{FF2B5EF4-FFF2-40B4-BE49-F238E27FC236}">
                <a16:creationId xmlns:a16="http://schemas.microsoft.com/office/drawing/2014/main" id="{35FEEFC1-5A02-7246-DEA5-6D815E8A0C8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2024-10-17T06:47:17Z</dcterms:modified>
</cp:coreProperties>
</file>