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797" r:id="rId3"/>
    <p:sldId id="798" r:id="rId4"/>
    <p:sldId id="799" r:id="rId5"/>
    <p:sldId id="800" r:id="rId6"/>
    <p:sldId id="801" r:id="rId7"/>
    <p:sldId id="802" r:id="rId8"/>
    <p:sldId id="803" r:id="rId9"/>
    <p:sldId id="804" r:id="rId10"/>
    <p:sldId id="805" r:id="rId11"/>
    <p:sldId id="806" r:id="rId12"/>
    <p:sldId id="807" r:id="rId13"/>
    <p:sldId id="808" r:id="rId14"/>
    <p:sldId id="809" r:id="rId15"/>
    <p:sldId id="810" r:id="rId16"/>
    <p:sldId id="811" r:id="rId17"/>
    <p:sldId id="812" r:id="rId18"/>
    <p:sldId id="813" r:id="rId19"/>
    <p:sldId id="814" r:id="rId20"/>
    <p:sldId id="815" r:id="rId21"/>
    <p:sldId id="816" r:id="rId22"/>
    <p:sldId id="817" r:id="rId23"/>
    <p:sldId id="818" r:id="rId24"/>
    <p:sldId id="819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032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509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244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356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2694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0580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0421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905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0156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2412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3775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58306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344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예레미야에게 임한 말씀에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456011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그들이 나 보기에 악한 것을 행하여 내 목소리를 청종하지 아니하면 내가 그에게 유익하게 하리라고 한 복에 대하여 뜻을 돌이키리라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65088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이제 너는 유다 사람들과 예루살렘 주민들에게 말하여 이르기를 여호와의 말씀에 보라 내가 너희에게 재앙을 내리며 계책을 세워 너희를 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각기 악한 길에서 돌이키며 너희의 길과 행위를 아름답게 하라 하셨다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095137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그들이 말하기를 이는 헛되니 우리는 우리의 계획대로 행하며 우리는 각기 악한 마음이 완악한 대로 행하리라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559729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여호와께서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누가 이러한 일을 들었는지 여러 나라 가운데 물어보라 처녀 이스라엘이 심히 가증한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1984639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레바논의 눈이 어찌 들의 바위를 떠나겠으며 먼 곳에서 흘러내리는 찬물이 어찌 마르겠느냐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2575043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무릇 내 백성은 나를 잊고 허무한 것에게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분향하거니와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이러한 것들은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길 곧 그 옛길에서 넘어지게 하며 곁길 곧 닦지 아니한 길로 행하게 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0599397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땅으로 두려움과 영원한 웃음 거리가 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그리로 지나는 자마다 놀라서 그의 머리를 흔들리라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6875344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그들을 그들의 원수 앞에서 흩어 버리기를 동풍으로 함 같이 할 것이며 그들의 재난의 날에는 내가 그들에게 등을 보이고 얼굴을 보이지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7970600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말하기를 오라 우리가 꾀를 내어 예레미야를 치자 제사장에게서 율법이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지혜로운 자에게서 책략이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선지자에게서 말씀이 끊어지지 아니할 것이니 오라 우리가 혀로 그를 치고 그의 어떤 말에도 주의하지 말자 하나이다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6149117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여호와여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돌아보사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나와 더불어 다투는 그들의 목소리를 들어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보옵소서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991256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일어나 토기장이의 집으로 내려가라 내가 거기에서 내 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들려 주리라 하시기로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6963093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어찌 악으로 선을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갚으리이까마는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나의 생명을 해하려고 구덩이를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팠나이다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주의 분노를 그들에게서 돌이키려 하고 주의 앞에 서서 그들을 위하여 유익한 말을 한 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기억하옵소서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1622648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그러하온즉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자녀를 기근에 내어 주시며 그들을 칼의 세력에 넘기시며 그들의 아내들은 자녀를 잃고 과부가 되며 그 장정은 죽음을 당하며 그 청년은 전장에서 칼을 맞게 하시며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2223861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군대로 갑자기 그들에게 이르게 하사 그들의 집에서 부르짖음이 들리게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하옵소서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그들이 나를 잡으려고 구덩이를 팠고 내 발을 빠뜨리려고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올무를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놓았음이니이다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2442157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여호와여 그들이 나를 죽이려 하는 계략을 주께서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아시오니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악을 사하지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마옵시며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죄를 주의 목전에서 지우지 마시고 그들을 주 앞에 넘어지게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주께서 노하시는 때에 이같이 그들에게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행하옵소서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188899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토기장이의 집으로 내려가서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녹로로 일을 하는데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053942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진흙으로 만든 그릇이 토기장이의 손에서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터지매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그것으로 자기 의견에 좋은 대로 다른 그릇을 만들더라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028127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여호와의 말씀이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656161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족속아 이 토기장이가 하는 것 같이 내가 능히 너희에게 행하지 못하겠느냐 이스라엘 족속아 진흙이 토기장이의 손에 있음 같이 너희가 내 손에 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118172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어느 민족이나 국가를 뽑거나 부수거나 멸하려 할 때에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811421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내가 말한 그 민족이 그의 악에서 돌이키면 내가 그에게 내리기로 생각하였던 재앙에 대하여 뜻을 돌이키겠고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9432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어느 민족이나 국가를 건설하거나 심으려 할 때에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157348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486</Words>
  <Application>Microsoft Office PowerPoint</Application>
  <PresentationFormat>와이드스크린</PresentationFormat>
  <Paragraphs>46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23</vt:i4>
      </vt:variant>
    </vt:vector>
  </HeadingPairs>
  <TitlesOfParts>
    <vt:vector size="2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2024-10-01T10:43:09Z</dcterms:modified>
</cp:coreProperties>
</file>