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C231"/>
    <a:srgbClr val="FDB6B8"/>
    <a:srgbClr val="F49192"/>
    <a:srgbClr val="666666"/>
    <a:srgbClr val="2F5597"/>
    <a:srgbClr val="C48D04"/>
    <a:srgbClr val="B68924"/>
    <a:srgbClr val="ECD68C"/>
    <a:srgbClr val="8C3C4F"/>
    <a:srgbClr val="4D21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1506" y="15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A979D-26AF-4652-AA10-62BC8E24B0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FFC047-6AAE-4268-A3B4-38A8E8018E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B08739-C6C6-4993-9D09-3A713C63C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CA1B51-4FCF-4637-A514-515979E8D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A26C81-CC2C-491B-B34B-99BE4A9CD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24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890AC-25AB-49DA-8EF1-B591F0882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BCDB00-2D39-44B4-B9BC-1692D0B15A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789E00-D279-479F-87E9-5CB35268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2C5DF3-7446-4FDE-9030-C2CBB71D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170FD4-E7A0-4C73-B394-DCFA2E1B1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109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3870ED-9401-4549-97D3-C06071DD39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31B18A-0131-4EC8-B6DE-ABE6DD26E6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D22CEB-5340-416F-8888-EB08EDD84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D34AB0-9E2F-4562-B514-9A3582917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90FD4C-240F-4133-BC40-82B315883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444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A05E0-9C59-4121-93CE-2E6CD5C45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42CB7B-1A11-44A5-8341-5F063E170B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08A4B-DD30-449E-BBEA-D20E48E07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9FF7DC-CCE3-4BC7-AC30-D368AB015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C633BD-8A4B-4A44-B718-6A07F2D2A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934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3DC35-30D5-469A-9998-0E47926E1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5E788E-4D64-40A6-A6FE-58D8789E43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B85936-1EBC-4650-A4E2-7AED3EB93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4BF8E-83D6-41E9-B465-7067F113A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7DA0C1-B58E-4455-BE54-EDFC54A6E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22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6A3D43-6D33-4FCD-ACE3-F01C7B2F6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D08E5F-81FD-4690-B84D-FE0253EBF9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D63CB-D745-4E91-993A-B5C68074CC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921A4F-400F-487C-9946-11D771D5D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7B2C1D-4DA5-49DF-87A8-5B6A0D282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CE30A5-2463-4D6E-95DB-0DB51C6EF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101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08F67-414E-462D-B9C9-220EC7301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F8B479-BD3A-4FBC-A8A2-E2520B3598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1BAC35-05A3-44D6-805B-4C678944AD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70F66C-BF1A-4D5A-B686-35467A448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67A842-E74C-41ED-906B-9380164D4A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AE43CD-B407-444B-9B32-793A3D760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F37C44-1AA4-440D-BDF1-1C2E1A46E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015ACE-C513-4500-A335-9F6644BED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580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78C3C-27C6-449E-A5F8-73D40060D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44DA93-6CAC-4D0C-B2C3-8ADF56DEA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1FFB23-E4C5-41A9-A387-B0D67C878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BACD61-CB43-4171-8A39-5C075DF5C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49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0981A9-5F90-40CB-98A1-266889EB4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E5738F-D444-4CDB-9D75-72088B146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EC20E4-1950-4D19-8731-0C5C26900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975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B247F-B261-4685-B863-FF5955713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A6BA29-54C4-4509-976A-094F2F0E9D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971134-6182-496C-9903-6AA0535A26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210415-51EA-420A-99E3-166BC5FA5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71D6F1-5CF2-4CCD-9F53-74BDD72D8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D1B204-1B37-4772-AD70-A917A30C7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464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ED96F-AC3F-48C9-9E38-9F22F5B6C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DE338B-9370-41D7-A537-998914BEEB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3CA8BD-4035-4DB4-A229-15C6F17341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ADF938-F786-478F-AE0E-3D96C1A33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23221-17D9-4A40-BD57-4007A5799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32D3F6-2C0A-4DD2-834B-CC96AD953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759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E6BDAA-4FFF-49D0-A034-72EF31B2B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C01D4E-AD22-42F9-A715-258D39F1E6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7C0F38-3717-44B5-AC75-72F016086C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67DBDF-6847-4828-8EF8-55CCE81A78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DD443A-D3C5-4367-A440-864B69EE9E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127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B4D54F44-A412-4BE0-A32B-5F6A67B36A53}"/>
              </a:ext>
            </a:extLst>
          </p:cNvPr>
          <p:cNvSpPr/>
          <p:nvPr/>
        </p:nvSpPr>
        <p:spPr>
          <a:xfrm>
            <a:off x="1524" y="-72570"/>
            <a:ext cx="12188952" cy="6858000"/>
          </a:xfrm>
          <a:prstGeom prst="rect">
            <a:avLst/>
          </a:prstGeom>
          <a:solidFill>
            <a:schemeClr val="tx2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hidden="1">
            <a:extLst>
              <a:ext uri="{FF2B5EF4-FFF2-40B4-BE49-F238E27FC236}">
                <a16:creationId xmlns:a16="http://schemas.microsoft.com/office/drawing/2014/main" id="{789A334D-65E2-416E-8E27-E759CFFA97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026" y="-1"/>
            <a:ext cx="12212052" cy="6858002"/>
          </a:xfrm>
          <a:prstGeom prst="rect">
            <a:avLst/>
          </a:prstGeom>
        </p:spPr>
      </p:pic>
      <p:sp>
        <p:nvSpPr>
          <p:cNvPr id="19" name="Hexagon 18">
            <a:extLst>
              <a:ext uri="{FF2B5EF4-FFF2-40B4-BE49-F238E27FC236}">
                <a16:creationId xmlns:a16="http://schemas.microsoft.com/office/drawing/2014/main" id="{0E30A546-BB2C-4770-9DE7-466AF7EE9397}"/>
              </a:ext>
            </a:extLst>
          </p:cNvPr>
          <p:cNvSpPr/>
          <p:nvPr/>
        </p:nvSpPr>
        <p:spPr>
          <a:xfrm rot="15373219">
            <a:off x="-3016638" y="-3424298"/>
            <a:ext cx="6723457" cy="5796084"/>
          </a:xfrm>
          <a:prstGeom prst="hexagon">
            <a:avLst>
              <a:gd name="adj" fmla="val 28966"/>
              <a:gd name="vf" fmla="val 115470"/>
            </a:avLst>
          </a:prstGeom>
          <a:gradFill>
            <a:gsLst>
              <a:gs pos="22000">
                <a:srgbClr val="28D8C7">
                  <a:alpha val="0"/>
                </a:srgbClr>
              </a:gs>
              <a:gs pos="39000">
                <a:srgbClr val="14A4C4">
                  <a:alpha val="12000"/>
                </a:srgbClr>
              </a:gs>
              <a:gs pos="100000">
                <a:srgbClr val="0070C0">
                  <a:alpha val="50000"/>
                </a:srgbClr>
              </a:gs>
            </a:gsLst>
            <a:lin ang="2700000" scaled="0"/>
          </a:gra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Hexagon 19">
            <a:extLst>
              <a:ext uri="{FF2B5EF4-FFF2-40B4-BE49-F238E27FC236}">
                <a16:creationId xmlns:a16="http://schemas.microsoft.com/office/drawing/2014/main" id="{EDED72A9-3127-4C60-B3E7-9FF1B84DC913}"/>
              </a:ext>
            </a:extLst>
          </p:cNvPr>
          <p:cNvSpPr/>
          <p:nvPr/>
        </p:nvSpPr>
        <p:spPr>
          <a:xfrm rot="15373219">
            <a:off x="1702705" y="-5029412"/>
            <a:ext cx="12532992" cy="10804304"/>
          </a:xfrm>
          <a:prstGeom prst="hexagon">
            <a:avLst>
              <a:gd name="adj" fmla="val 28966"/>
              <a:gd name="vf" fmla="val 115470"/>
            </a:avLst>
          </a:prstGeom>
          <a:solidFill>
            <a:schemeClr val="tx1">
              <a:lumMod val="85000"/>
              <a:lumOff val="15000"/>
              <a:alpha val="10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Hexagon 16">
            <a:extLst>
              <a:ext uri="{FF2B5EF4-FFF2-40B4-BE49-F238E27FC236}">
                <a16:creationId xmlns:a16="http://schemas.microsoft.com/office/drawing/2014/main" id="{C9A4B319-5BCF-4134-B373-7AD62E8C8B0B}"/>
              </a:ext>
            </a:extLst>
          </p:cNvPr>
          <p:cNvSpPr/>
          <p:nvPr/>
        </p:nvSpPr>
        <p:spPr>
          <a:xfrm rot="15373219">
            <a:off x="2566493" y="2580260"/>
            <a:ext cx="4488588" cy="3869473"/>
          </a:xfrm>
          <a:prstGeom prst="hexagon">
            <a:avLst>
              <a:gd name="adj" fmla="val 28966"/>
              <a:gd name="vf" fmla="val 115470"/>
            </a:avLst>
          </a:prstGeom>
          <a:gradFill>
            <a:gsLst>
              <a:gs pos="0">
                <a:srgbClr val="28D8C7">
                  <a:alpha val="50000"/>
                </a:srgbClr>
              </a:gs>
              <a:gs pos="49600">
                <a:srgbClr val="14A4C4">
                  <a:alpha val="50000"/>
                </a:srgbClr>
              </a:gs>
              <a:gs pos="100000">
                <a:srgbClr val="0070C0">
                  <a:alpha val="50000"/>
                </a:srgbClr>
              </a:gs>
            </a:gsLst>
            <a:lin ang="5400000" scaled="1"/>
          </a:gra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Hexagon 11">
            <a:extLst>
              <a:ext uri="{FF2B5EF4-FFF2-40B4-BE49-F238E27FC236}">
                <a16:creationId xmlns:a16="http://schemas.microsoft.com/office/drawing/2014/main" id="{9BC43273-692B-4129-8F7C-BC795CDAEF32}"/>
              </a:ext>
            </a:extLst>
          </p:cNvPr>
          <p:cNvSpPr/>
          <p:nvPr/>
        </p:nvSpPr>
        <p:spPr>
          <a:xfrm rot="16513384">
            <a:off x="180419" y="616658"/>
            <a:ext cx="6524632" cy="5624684"/>
          </a:xfrm>
          <a:prstGeom prst="hexagon">
            <a:avLst>
              <a:gd name="adj" fmla="val 28966"/>
              <a:gd name="vf" fmla="val 115470"/>
            </a:avLst>
          </a:prstGeom>
          <a:noFill/>
          <a:ln w="3810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9AD6E96A-4D42-4A4C-9231-BD55C894DFEE}"/>
              </a:ext>
            </a:extLst>
          </p:cNvPr>
          <p:cNvSpPr/>
          <p:nvPr/>
        </p:nvSpPr>
        <p:spPr>
          <a:xfrm rot="15373219">
            <a:off x="-4234141" y="1120859"/>
            <a:ext cx="6723457" cy="5796084"/>
          </a:xfrm>
          <a:prstGeom prst="hexagon">
            <a:avLst>
              <a:gd name="adj" fmla="val 28966"/>
              <a:gd name="vf" fmla="val 115470"/>
            </a:avLst>
          </a:prstGeom>
          <a:gradFill>
            <a:gsLst>
              <a:gs pos="0">
                <a:srgbClr val="28D8C7">
                  <a:alpha val="50000"/>
                </a:srgbClr>
              </a:gs>
              <a:gs pos="49600">
                <a:srgbClr val="14A4C4">
                  <a:alpha val="50000"/>
                </a:srgbClr>
              </a:gs>
              <a:gs pos="100000">
                <a:srgbClr val="0070C0">
                  <a:alpha val="50000"/>
                </a:srgbClr>
              </a:gs>
            </a:gsLst>
            <a:lin ang="5400000" scaled="1"/>
          </a:gra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">
            <a:extLst>
              <a:ext uri="{FF2B5EF4-FFF2-40B4-BE49-F238E27FC236}">
                <a16:creationId xmlns:a16="http://schemas.microsoft.com/office/drawing/2014/main" id="{D6789DF4-ACFC-4F45-81DA-16C743AD7241}"/>
              </a:ext>
            </a:extLst>
          </p:cNvPr>
          <p:cNvSpPr/>
          <p:nvPr/>
        </p:nvSpPr>
        <p:spPr>
          <a:xfrm rot="17111320">
            <a:off x="242883" y="603958"/>
            <a:ext cx="6524632" cy="5624684"/>
          </a:xfrm>
          <a:prstGeom prst="hexagon">
            <a:avLst>
              <a:gd name="adj" fmla="val 28966"/>
              <a:gd name="vf" fmla="val 115470"/>
            </a:avLst>
          </a:prstGeom>
          <a:blipFill dpi="0" rotWithShape="0">
            <a:blip r:embed="rId2"/>
            <a:srcRect/>
            <a:stretch>
              <a:fillRect l="-30270" r="-19400"/>
            </a:stretch>
          </a:blipFill>
          <a:ln w="63500">
            <a:gradFill>
              <a:gsLst>
                <a:gs pos="0">
                  <a:srgbClr val="28D8C7"/>
                </a:gs>
                <a:gs pos="49600">
                  <a:srgbClr val="14A4C4"/>
                </a:gs>
                <a:gs pos="100000">
                  <a:srgbClr val="0070C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08">
            <a:extLst>
              <a:ext uri="{FF2B5EF4-FFF2-40B4-BE49-F238E27FC236}">
                <a16:creationId xmlns:a16="http://schemas.microsoft.com/office/drawing/2014/main" id="{2E86ED56-4FDB-4265-8208-6F68906074C8}"/>
              </a:ext>
            </a:extLst>
          </p:cNvPr>
          <p:cNvSpPr txBox="1"/>
          <p:nvPr/>
        </p:nvSpPr>
        <p:spPr>
          <a:xfrm>
            <a:off x="7867590" y="335228"/>
            <a:ext cx="3552576" cy="3077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9400" dirty="0">
                <a:solidFill>
                  <a:schemeClr val="bg1">
                    <a:alpha val="50000"/>
                  </a:schemeClr>
                </a:solidFill>
                <a:latin typeface="Montserrat ExtraBold" panose="00000900000000000000" pitchFamily="50" charset="0"/>
              </a:rPr>
              <a:t>08</a:t>
            </a:r>
          </a:p>
        </p:txBody>
      </p:sp>
      <p:sp>
        <p:nvSpPr>
          <p:cNvPr id="7" name="BEST BRAND TO">
            <a:extLst>
              <a:ext uri="{FF2B5EF4-FFF2-40B4-BE49-F238E27FC236}">
                <a16:creationId xmlns:a16="http://schemas.microsoft.com/office/drawing/2014/main" id="{F22B2021-DE05-4C20-B2D8-18649A63387F}"/>
              </a:ext>
            </a:extLst>
          </p:cNvPr>
          <p:cNvSpPr txBox="1"/>
          <p:nvPr/>
        </p:nvSpPr>
        <p:spPr>
          <a:xfrm>
            <a:off x="6049093" y="2263774"/>
            <a:ext cx="52084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400" b="1" spc="-150" dirty="0">
                <a:solidFill>
                  <a:srgbClr val="FFC000"/>
                </a:solidFill>
                <a:latin typeface="Montserrat" panose="00000500000000000000" pitchFamily="50" charset="0"/>
              </a:rPr>
              <a:t>BEST BRAND FOR</a:t>
            </a:r>
          </a:p>
        </p:txBody>
      </p:sp>
      <p:sp>
        <p:nvSpPr>
          <p:cNvPr id="8" name="CLEAN">
            <a:extLst>
              <a:ext uri="{FF2B5EF4-FFF2-40B4-BE49-F238E27FC236}">
                <a16:creationId xmlns:a16="http://schemas.microsoft.com/office/drawing/2014/main" id="{AD383760-5983-4192-960F-BA0908848FD5}"/>
              </a:ext>
            </a:extLst>
          </p:cNvPr>
          <p:cNvSpPr txBox="1"/>
          <p:nvPr/>
        </p:nvSpPr>
        <p:spPr>
          <a:xfrm>
            <a:off x="4872632" y="2558468"/>
            <a:ext cx="6437981" cy="2169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0" dirty="0">
                <a:solidFill>
                  <a:schemeClr val="bg1"/>
                </a:solidFill>
                <a:latin typeface="Montserrat ExtraBold" panose="00000900000000000000" pitchFamily="50" charset="0"/>
              </a:rPr>
              <a:t>CLEAN</a:t>
            </a:r>
          </a:p>
        </p:txBody>
      </p:sp>
      <p:sp>
        <p:nvSpPr>
          <p:cNvPr id="9" name="WITH TUTORIAL TO USE THAT AND WHAT THE GOOD COMBINATION">
            <a:extLst>
              <a:ext uri="{FF2B5EF4-FFF2-40B4-BE49-F238E27FC236}">
                <a16:creationId xmlns:a16="http://schemas.microsoft.com/office/drawing/2014/main" id="{3DD76615-CF7F-4A28-8A53-7867FA2EAEAB}"/>
              </a:ext>
            </a:extLst>
          </p:cNvPr>
          <p:cNvSpPr txBox="1"/>
          <p:nvPr/>
        </p:nvSpPr>
        <p:spPr>
          <a:xfrm>
            <a:off x="5321300" y="4421002"/>
            <a:ext cx="5890161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2400" dirty="0">
                <a:solidFill>
                  <a:srgbClr val="FFC000"/>
                </a:solidFill>
                <a:latin typeface="Montserrat Light" panose="00000400000000000000" pitchFamily="50" charset="0"/>
              </a:rPr>
              <a:t>WITH TUTORIAL TO USE THAT AND WHAT THE GOOD COMBINATION</a:t>
            </a:r>
          </a:p>
        </p:txBody>
      </p:sp>
      <p:sp>
        <p:nvSpPr>
          <p:cNvPr id="13" name="Hexagon 12">
            <a:extLst>
              <a:ext uri="{FF2B5EF4-FFF2-40B4-BE49-F238E27FC236}">
                <a16:creationId xmlns:a16="http://schemas.microsoft.com/office/drawing/2014/main" id="{CCFCE94F-CA35-4ABC-AB10-58DBD55D5F0D}"/>
              </a:ext>
            </a:extLst>
          </p:cNvPr>
          <p:cNvSpPr/>
          <p:nvPr/>
        </p:nvSpPr>
        <p:spPr>
          <a:xfrm rot="17216940">
            <a:off x="942156" y="4801048"/>
            <a:ext cx="1046237" cy="901929"/>
          </a:xfrm>
          <a:prstGeom prst="hexagon">
            <a:avLst>
              <a:gd name="adj" fmla="val 28966"/>
              <a:gd name="vf" fmla="val 115470"/>
            </a:avLst>
          </a:prstGeom>
          <a:solidFill>
            <a:schemeClr val="tx2">
              <a:lumMod val="50000"/>
            </a:schemeClr>
          </a:solidFill>
          <a:ln w="63500">
            <a:gradFill>
              <a:gsLst>
                <a:gs pos="0">
                  <a:srgbClr val="28D8C7"/>
                </a:gs>
                <a:gs pos="49600">
                  <a:srgbClr val="14A4C4"/>
                </a:gs>
                <a:gs pos="100000">
                  <a:srgbClr val="0070C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Hexagon 15">
            <a:extLst>
              <a:ext uri="{FF2B5EF4-FFF2-40B4-BE49-F238E27FC236}">
                <a16:creationId xmlns:a16="http://schemas.microsoft.com/office/drawing/2014/main" id="{81AA77BC-A67B-47D3-B945-AFDCA329E0D0}"/>
              </a:ext>
            </a:extLst>
          </p:cNvPr>
          <p:cNvSpPr/>
          <p:nvPr/>
        </p:nvSpPr>
        <p:spPr>
          <a:xfrm rot="15373219">
            <a:off x="8671976" y="-2774737"/>
            <a:ext cx="4488588" cy="3869473"/>
          </a:xfrm>
          <a:prstGeom prst="hexagon">
            <a:avLst>
              <a:gd name="adj" fmla="val 28966"/>
              <a:gd name="vf" fmla="val 115470"/>
            </a:avLst>
          </a:prstGeom>
          <a:gradFill>
            <a:gsLst>
              <a:gs pos="0">
                <a:srgbClr val="28D8C7">
                  <a:alpha val="50000"/>
                </a:srgbClr>
              </a:gs>
              <a:gs pos="49600">
                <a:srgbClr val="14A4C4">
                  <a:alpha val="50000"/>
                </a:srgbClr>
              </a:gs>
              <a:gs pos="100000">
                <a:srgbClr val="0070C0">
                  <a:alpha val="50000"/>
                </a:srgbClr>
              </a:gs>
            </a:gsLst>
            <a:lin ang="5400000" scaled="1"/>
          </a:gra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Hexagon 21">
            <a:extLst>
              <a:ext uri="{FF2B5EF4-FFF2-40B4-BE49-F238E27FC236}">
                <a16:creationId xmlns:a16="http://schemas.microsoft.com/office/drawing/2014/main" id="{856B96EB-025F-453E-A4FA-4F002CE41130}"/>
              </a:ext>
            </a:extLst>
          </p:cNvPr>
          <p:cNvSpPr/>
          <p:nvPr/>
        </p:nvSpPr>
        <p:spPr>
          <a:xfrm>
            <a:off x="7958851" y="5208499"/>
            <a:ext cx="3175625" cy="649995"/>
          </a:xfrm>
          <a:prstGeom prst="hexag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HECK NOW">
            <a:extLst>
              <a:ext uri="{FF2B5EF4-FFF2-40B4-BE49-F238E27FC236}">
                <a16:creationId xmlns:a16="http://schemas.microsoft.com/office/drawing/2014/main" id="{8D8054C7-AA8A-4413-82F7-0656AE731563}"/>
              </a:ext>
            </a:extLst>
          </p:cNvPr>
          <p:cNvSpPr txBox="1"/>
          <p:nvPr/>
        </p:nvSpPr>
        <p:spPr>
          <a:xfrm>
            <a:off x="8204291" y="5271886"/>
            <a:ext cx="2446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b="1" spc="-150" dirty="0">
                <a:gradFill>
                  <a:gsLst>
                    <a:gs pos="0">
                      <a:srgbClr val="28D8C7"/>
                    </a:gs>
                    <a:gs pos="49600">
                      <a:srgbClr val="14A4C4"/>
                    </a:gs>
                    <a:gs pos="100000">
                      <a:srgbClr val="0070C0"/>
                    </a:gs>
                  </a:gsLst>
                  <a:lin ang="2700000" scaled="0"/>
                </a:gradFill>
                <a:latin typeface="Montserrat" panose="00000500000000000000" pitchFamily="50" charset="0"/>
              </a:rPr>
              <a:t>CHECK NOW</a:t>
            </a:r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70DB282F-910A-418F-A7DA-DD8A8EBBDB6D}"/>
              </a:ext>
            </a:extLst>
          </p:cNvPr>
          <p:cNvSpPr/>
          <p:nvPr/>
        </p:nvSpPr>
        <p:spPr>
          <a:xfrm rot="5400000">
            <a:off x="10765918" y="5463646"/>
            <a:ext cx="162052" cy="139700"/>
          </a:xfrm>
          <a:prstGeom prst="triangle">
            <a:avLst/>
          </a:prstGeom>
          <a:gradFill>
            <a:gsLst>
              <a:gs pos="0">
                <a:srgbClr val="28D8C7"/>
              </a:gs>
              <a:gs pos="49600">
                <a:srgbClr val="14A4C4"/>
              </a:gs>
              <a:gs pos="100000">
                <a:srgbClr val="0070C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YOUR LOGO">
            <a:extLst>
              <a:ext uri="{FF2B5EF4-FFF2-40B4-BE49-F238E27FC236}">
                <a16:creationId xmlns:a16="http://schemas.microsoft.com/office/drawing/2014/main" id="{F6281E39-FDA9-46FA-A2BE-9736961F43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749470" y="603924"/>
            <a:ext cx="746964" cy="394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885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17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Montserrat</vt:lpstr>
      <vt:lpstr>Montserrat ExtraBold</vt:lpstr>
      <vt:lpstr>Montserrat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2</cp:revision>
  <dcterms:created xsi:type="dcterms:W3CDTF">2021-08-04T01:34:01Z</dcterms:created>
  <dcterms:modified xsi:type="dcterms:W3CDTF">2021-08-04T03:18:18Z</dcterms:modified>
</cp:coreProperties>
</file>