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403" y="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3981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4862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84852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70321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71731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75441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378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6882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4889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793767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5655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7B517-C4D9-4C12-AE2C-AB1350712FEB}" type="datetimeFigureOut">
              <a:rPr lang="ko-KR" altLang="en-US" smtClean="0"/>
              <a:t>2024-10-24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DE9E4B4-5BF4-4580-ADA7-88AA79B2FBA5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75189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1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1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117:1.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 모든 나라들아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주님을 찬송하며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너희 모든 백성들아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,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그를 칭송하여라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4128043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A34A8F2-18EB-46DA-1006-D7B1376DFF5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5143500"/>
          </a:xfrm>
        </p:spPr>
        <p:txBody>
          <a:bodyPr lIns="381000" tIns="381000" rIns="381000" bIns="0" anchor="t">
            <a:normAutofit/>
          </a:bodyPr>
          <a:lstStyle/>
          <a:p>
            <a:pPr algn="just">
              <a:lnSpc>
                <a:spcPct val="120000"/>
              </a:lnSpc>
            </a:pPr>
            <a:r>
              <a:rPr lang="ko-KR" altLang="en-US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 </a:t>
            </a:r>
            <a:r>
              <a:rPr lang="en-US" altLang="ko-KR" sz="3600" b="1">
                <a:solidFill>
                  <a:srgbClr val="FFFF00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117:2.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우리에게 향하신 주님의 인자하심이 크고 주님의 진실하심은 영원하다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 </a:t>
            </a:r>
            <a:r>
              <a:rPr lang="ko-KR" altLang="en-US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할렐루야</a:t>
            </a:r>
            <a:r>
              <a:rPr lang="en-US" altLang="ko-KR" sz="3600">
                <a:solidFill>
                  <a:srgbClr val="FFFFFF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  <a:sym typeface=""/>
              </a:rPr>
              <a:t>.</a:t>
            </a:r>
            <a:endParaRPr lang="ko-KR" altLang="en-US" sz="3600" dirty="0">
              <a:solidFill>
                <a:srgbClr val="FFFFFF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  <a:sym typeface=""/>
            </a:endParaRP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720C5B5C-D8F4-18D5-9A61-D644AB1EFDF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88000" y="4699000"/>
            <a:ext cx="3556000" cy="444500"/>
          </a:xfrm>
        </p:spPr>
        <p:txBody>
          <a:bodyPr lIns="38100" tIns="38100" rIns="127000" bIns="127000" anchor="ctr">
            <a:normAutofit/>
          </a:bodyPr>
          <a:lstStyle/>
          <a:p>
            <a:pPr algn="r"/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시편 </a:t>
            </a:r>
            <a:r>
              <a:rPr lang="en-US" altLang="ko-KR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117</a:t>
            </a:r>
            <a:r>
              <a:rPr lang="ko-KR" altLang="en-US" sz="2000">
                <a:solidFill>
                  <a:schemeClr val="bg1"/>
                </a:solidFill>
                <a:latin typeface="나눔스퀘어 ExtraBold" panose="020B0600000101010101" pitchFamily="50" charset="-127"/>
                <a:ea typeface="나눔스퀘어 ExtraBold" panose="020B0600000101010101" pitchFamily="50" charset="-127"/>
              </a:rPr>
              <a:t>편</a:t>
            </a:r>
            <a:endParaRPr lang="ko-KR" altLang="en-US" sz="2000" dirty="0">
              <a:solidFill>
                <a:schemeClr val="bg1"/>
              </a:solidFill>
              <a:latin typeface="나눔스퀘어 ExtraBold" panose="020B0600000101010101" pitchFamily="50" charset="-127"/>
              <a:ea typeface="나눔스퀘어 ExtraBold" panose="020B0600000101010101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440973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테마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37</Words>
  <Application>Microsoft Office PowerPoint</Application>
  <PresentationFormat>화면 슬라이드 쇼(16:9)</PresentationFormat>
  <Paragraphs>4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나눔스퀘어 ExtraBold</vt:lpstr>
      <vt:lpstr>Aptos</vt:lpstr>
      <vt:lpstr>Aptos Display</vt:lpstr>
      <vt:lpstr>Arial</vt:lpstr>
      <vt:lpstr>Office 테마</vt:lpstr>
      <vt:lpstr>시 117:1. 너희 모든 나라들아, 주님을 찬송하며, 너희 모든 백성들아, 그를 칭송하여라.</vt:lpstr>
      <vt:lpstr>시 117:2. 우리에게 향하신 주님의 인자하심이 크고 주님의 진실하심은 영원하다. 할렐루야.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맛있다 군만두</dc:creator>
  <cp:lastModifiedBy>맛있다 군만두</cp:lastModifiedBy>
  <cp:revision>3</cp:revision>
  <dcterms:created xsi:type="dcterms:W3CDTF">2024-10-24T03:26:06Z</dcterms:created>
  <dcterms:modified xsi:type="dcterms:W3CDTF">2024-10-24T03:32:25Z</dcterms:modified>
</cp:coreProperties>
</file>