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63" r:id="rId6"/>
    <p:sldId id="259" r:id="rId7"/>
    <p:sldId id="260" r:id="rId8"/>
    <p:sldId id="261"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F922045-5D6D-45A1-8B20-59E75EA7FB80}" type="datetimeFigureOut">
              <a:rPr lang="en-US" smtClean="0"/>
              <a:t>9/27/2018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B9DEAE7-6600-4EC9-B2F4-8CD893405122}"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922045-5D6D-45A1-8B20-59E75EA7FB80}"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922045-5D6D-45A1-8B20-59E75EA7FB80}"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922045-5D6D-45A1-8B20-59E75EA7FB80}"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F922045-5D6D-45A1-8B20-59E75EA7FB80}"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B9DEAE7-6600-4EC9-B2F4-8CD89340512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922045-5D6D-45A1-8B20-59E75EA7FB80}"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F922045-5D6D-45A1-8B20-59E75EA7FB80}" type="datetimeFigureOut">
              <a:rPr lang="en-US" smtClean="0"/>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F922045-5D6D-45A1-8B20-59E75EA7FB80}" type="datetimeFigureOut">
              <a:rPr lang="en-US" smtClean="0"/>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22045-5D6D-45A1-8B20-59E75EA7FB80}" type="datetimeFigureOut">
              <a:rPr lang="en-US" smtClean="0"/>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922045-5D6D-45A1-8B20-59E75EA7FB80}"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F922045-5D6D-45A1-8B20-59E75EA7FB80}"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DEAE7-6600-4EC9-B2F4-8CD89340512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F922045-5D6D-45A1-8B20-59E75EA7FB80}" type="datetimeFigureOut">
              <a:rPr lang="en-US" smtClean="0"/>
              <a:t>9/27/2018</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B9DEAE7-6600-4EC9-B2F4-8CD89340512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talented20.com/" TargetMode="External"/><Relationship Id="rId2" Type="http://schemas.openxmlformats.org/officeDocument/2006/relationships/hyperlink" Target="https://www.learner.org.in/"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9144000" cy="1219200"/>
          </a:xfrm>
          <a:solidFill>
            <a:schemeClr val="accent1">
              <a:lumMod val="50000"/>
            </a:schemeClr>
          </a:solidFill>
        </p:spPr>
        <p:txBody>
          <a:bodyPr>
            <a:noAutofit/>
          </a:bodyPr>
          <a:lstStyle/>
          <a:p>
            <a:r>
              <a:rPr lang="en-US" sz="3200" dirty="0" smtClean="0"/>
              <a:t>JEE </a:t>
            </a:r>
            <a:r>
              <a:rPr lang="en-US" sz="3200" dirty="0" smtClean="0"/>
              <a:t>Main 2019 Things you should Know</a:t>
            </a:r>
            <a:br>
              <a:rPr lang="en-US" sz="3200" dirty="0" smtClean="0"/>
            </a:br>
            <a:endParaRPr lang="en-US" sz="3200" dirty="0"/>
          </a:p>
        </p:txBody>
      </p:sp>
      <p:sp>
        <p:nvSpPr>
          <p:cNvPr id="3" name="Subtitle 2"/>
          <p:cNvSpPr>
            <a:spLocks noGrp="1"/>
          </p:cNvSpPr>
          <p:nvPr>
            <p:ph type="subTitle" idx="1"/>
          </p:nvPr>
        </p:nvSpPr>
        <p:spPr>
          <a:xfrm>
            <a:off x="0" y="1524000"/>
            <a:ext cx="9144000" cy="5334000"/>
          </a:xfrm>
          <a:solidFill>
            <a:schemeClr val="accent1">
              <a:lumMod val="75000"/>
            </a:schemeClr>
          </a:solidFill>
        </p:spPr>
        <p:txBody>
          <a:bodyPr>
            <a:normAutofit fontScale="92500"/>
          </a:bodyPr>
          <a:lstStyle/>
          <a:p>
            <a:r>
              <a:rPr lang="en-US" dirty="0" smtClean="0"/>
              <a:t>JEE Main will be conducted twice a year by NTA for B.Tech admissions into NITS, IIITs and CFTIs. The exam also acts as a qualifying round for JEE Advanced examination. JEE Main 2019 will be conducted in online mode only from next year, it will be first held in January and then again in April.</a:t>
            </a:r>
          </a:p>
          <a:p>
            <a:r>
              <a:rPr lang="en-US" b="1" u="sng" dirty="0" smtClean="0">
                <a:solidFill>
                  <a:srgbClr val="C00000"/>
                </a:solidFill>
              </a:rPr>
              <a:t>JEE Main Registration Process</a:t>
            </a:r>
          </a:p>
          <a:p>
            <a:pPr lvl="0"/>
            <a:r>
              <a:rPr lang="en-US" dirty="0" smtClean="0"/>
              <a:t>The application form of JEE Main will be released online twice a year. Since the examination is set to be held twice, the registration will also be open two times.</a:t>
            </a:r>
          </a:p>
          <a:p>
            <a:pPr lvl="0"/>
            <a:r>
              <a:rPr lang="en-US" dirty="0" smtClean="0"/>
              <a:t>For the January session, the application form will be released tentatively in September 2018 and for the April session in February 2019.</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a:solidFill>
            <a:schemeClr val="accent1">
              <a:lumMod val="50000"/>
            </a:schemeClr>
          </a:solidFill>
        </p:spPr>
        <p:txBody>
          <a:bodyPr>
            <a:normAutofit fontScale="90000"/>
          </a:bodyPr>
          <a:lstStyle/>
          <a:p>
            <a:r>
              <a:rPr lang="en-US" dirty="0" smtClean="0"/>
              <a:t>Best NEET and JEE Institute in Delhi NCR</a:t>
            </a:r>
            <a:endParaRPr lang="en-US" dirty="0"/>
          </a:p>
        </p:txBody>
      </p:sp>
      <p:sp>
        <p:nvSpPr>
          <p:cNvPr id="3" name="Content Placeholder 2"/>
          <p:cNvSpPr>
            <a:spLocks noGrp="1"/>
          </p:cNvSpPr>
          <p:nvPr>
            <p:ph idx="1"/>
          </p:nvPr>
        </p:nvSpPr>
        <p:spPr>
          <a:xfrm>
            <a:off x="0" y="1600200"/>
            <a:ext cx="9144000" cy="5257800"/>
          </a:xfrm>
          <a:solidFill>
            <a:schemeClr val="accent1">
              <a:lumMod val="75000"/>
            </a:schemeClr>
          </a:solidFill>
        </p:spPr>
        <p:txBody>
          <a:bodyPr>
            <a:normAutofit/>
          </a:bodyPr>
          <a:lstStyle/>
          <a:p>
            <a:pPr>
              <a:buNone/>
            </a:pPr>
            <a:r>
              <a:rPr lang="en-US" sz="2400" dirty="0" smtClean="0"/>
              <a:t>SKLE PVT LTD provides free online And Offline Classes </a:t>
            </a:r>
            <a:r>
              <a:rPr lang="en-US" sz="2400" dirty="0" smtClean="0"/>
              <a:t>for</a:t>
            </a:r>
          </a:p>
          <a:p>
            <a:pPr>
              <a:buNone/>
            </a:pPr>
            <a:r>
              <a:rPr lang="en-US" sz="2400" dirty="0" smtClean="0"/>
              <a:t>NEET</a:t>
            </a:r>
            <a:r>
              <a:rPr lang="en-US" sz="2400" dirty="0" smtClean="0"/>
              <a:t>, AIPMT,AIIMS &amp; JEE MAINS/ADVANCE.SKLE is </a:t>
            </a:r>
            <a:r>
              <a:rPr lang="en-US" sz="2400" dirty="0" smtClean="0"/>
              <a:t>Top</a:t>
            </a:r>
          </a:p>
          <a:p>
            <a:pPr>
              <a:buNone/>
            </a:pPr>
            <a:r>
              <a:rPr lang="en-US" sz="2400" dirty="0" smtClean="0"/>
              <a:t>online </a:t>
            </a:r>
            <a:r>
              <a:rPr lang="en-US" sz="2400" dirty="0" smtClean="0"/>
              <a:t>coaching institute in Delhi.It has it's Super 20 batch </a:t>
            </a:r>
            <a:r>
              <a:rPr lang="en-US" sz="2400" dirty="0" smtClean="0"/>
              <a:t>for</a:t>
            </a:r>
          </a:p>
          <a:p>
            <a:pPr>
              <a:buNone/>
            </a:pPr>
            <a:r>
              <a:rPr lang="en-US" sz="2400" dirty="0" smtClean="0"/>
              <a:t>economically </a:t>
            </a:r>
            <a:r>
              <a:rPr lang="en-US" sz="2400" dirty="0" smtClean="0"/>
              <a:t>weaker students.it creates difference among </a:t>
            </a:r>
            <a:r>
              <a:rPr lang="en-US" sz="2400" dirty="0" smtClean="0"/>
              <a:t>others</a:t>
            </a:r>
          </a:p>
          <a:p>
            <a:pPr>
              <a:buNone/>
            </a:pPr>
            <a:r>
              <a:rPr lang="en-US" sz="2400" dirty="0" smtClean="0"/>
              <a:t>with </a:t>
            </a:r>
            <a:r>
              <a:rPr lang="en-US" sz="2400" dirty="0" smtClean="0"/>
              <a:t>it's best faculties for physics,chemistry,maths </a:t>
            </a:r>
            <a:r>
              <a:rPr lang="en-US" sz="2400" dirty="0" smtClean="0"/>
              <a:t>and</a:t>
            </a:r>
          </a:p>
          <a:p>
            <a:pPr>
              <a:buNone/>
            </a:pPr>
            <a:r>
              <a:rPr lang="en-US" sz="2400" dirty="0" smtClean="0"/>
              <a:t>biology.Skle </a:t>
            </a:r>
            <a:r>
              <a:rPr lang="en-US" sz="2400" dirty="0" smtClean="0"/>
              <a:t>Is Best NEET &amp; IIT JEE Institute in Delhi.</a:t>
            </a:r>
            <a:endParaRPr lang="en-US" sz="2400" dirty="0"/>
          </a:p>
        </p:txBody>
      </p:sp>
      <p:pic>
        <p:nvPicPr>
          <p:cNvPr id="2050" name="Picture 2" descr="C:\Users\prince\Downloads\skle\pic\top 10 neet &amp; jee institute in Delhi.jpg"/>
          <p:cNvPicPr>
            <a:picLocks noChangeAspect="1" noChangeArrowheads="1"/>
          </p:cNvPicPr>
          <p:nvPr/>
        </p:nvPicPr>
        <p:blipFill>
          <a:blip r:embed="rId2"/>
          <a:srcRect/>
          <a:stretch>
            <a:fillRect/>
          </a:stretch>
        </p:blipFill>
        <p:spPr bwMode="auto">
          <a:xfrm>
            <a:off x="0" y="4191000"/>
            <a:ext cx="9144000" cy="2667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a:solidFill>
            <a:schemeClr val="accent1">
              <a:lumMod val="50000"/>
            </a:schemeClr>
          </a:solidFill>
        </p:spPr>
        <p:txBody>
          <a:bodyPr>
            <a:normAutofit fontScale="90000"/>
          </a:bodyPr>
          <a:lstStyle/>
          <a:p>
            <a:r>
              <a:rPr lang="en-US" sz="4400" dirty="0" smtClean="0"/>
              <a:t>JEE Main 2019 Things you should Know</a:t>
            </a:r>
            <a:br>
              <a:rPr lang="en-US" sz="4400" dirty="0" smtClean="0"/>
            </a:br>
            <a:endParaRPr lang="en-US" dirty="0"/>
          </a:p>
        </p:txBody>
      </p:sp>
      <p:sp>
        <p:nvSpPr>
          <p:cNvPr id="3" name="Content Placeholder 2"/>
          <p:cNvSpPr>
            <a:spLocks noGrp="1"/>
          </p:cNvSpPr>
          <p:nvPr>
            <p:ph idx="1"/>
          </p:nvPr>
        </p:nvSpPr>
        <p:spPr>
          <a:xfrm>
            <a:off x="0" y="1600200"/>
            <a:ext cx="9144000" cy="5257800"/>
          </a:xfrm>
          <a:solidFill>
            <a:schemeClr val="accent1">
              <a:lumMod val="75000"/>
            </a:schemeClr>
          </a:solidFill>
        </p:spPr>
        <p:txBody>
          <a:bodyPr/>
          <a:lstStyle/>
          <a:p>
            <a:pPr>
              <a:buNone/>
            </a:pPr>
            <a:r>
              <a:rPr lang="en-US" b="1" u="sng" dirty="0" smtClean="0">
                <a:solidFill>
                  <a:srgbClr val="C00000"/>
                </a:solidFill>
              </a:rPr>
              <a:t>Mode of examination-Online or Offline</a:t>
            </a:r>
          </a:p>
          <a:p>
            <a:pPr lvl="0"/>
            <a:r>
              <a:rPr lang="en-US" sz="2400" dirty="0" smtClean="0"/>
              <a:t>From this session onwards, JEE Main will be conducted only in online mode. NTA has announced that the entrance examination will now be a computer-based test. </a:t>
            </a:r>
          </a:p>
          <a:p>
            <a:pPr lvl="0"/>
            <a:r>
              <a:rPr lang="en-US" sz="2400" dirty="0" smtClean="0"/>
              <a:t>The examination will also be held twice a year i.e., in January and April 2019. NTA will also be setting up mock test practice centers in August to help the students in their preparation.</a:t>
            </a:r>
          </a:p>
          <a:p>
            <a:pPr>
              <a:buNone/>
            </a:pPr>
            <a:endParaRPr lang="en-US" dirty="0"/>
          </a:p>
        </p:txBody>
      </p:sp>
      <p:pic>
        <p:nvPicPr>
          <p:cNvPr id="3074" name="Picture 2" descr="C:\Users\prince\Downloads\skle\pic\SMO 3 (1).jpg"/>
          <p:cNvPicPr>
            <a:picLocks noChangeAspect="1" noChangeArrowheads="1"/>
          </p:cNvPicPr>
          <p:nvPr/>
        </p:nvPicPr>
        <p:blipFill>
          <a:blip r:embed="rId2"/>
          <a:srcRect/>
          <a:stretch>
            <a:fillRect/>
          </a:stretch>
        </p:blipFill>
        <p:spPr bwMode="auto">
          <a:xfrm>
            <a:off x="1312862" y="4419600"/>
            <a:ext cx="5621338" cy="239394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accent1">
              <a:lumMod val="50000"/>
            </a:schemeClr>
          </a:solidFill>
        </p:spPr>
        <p:txBody>
          <a:bodyPr>
            <a:normAutofit fontScale="90000"/>
          </a:bodyPr>
          <a:lstStyle/>
          <a:p>
            <a:r>
              <a:rPr lang="en-US" sz="4400" dirty="0" smtClean="0"/>
              <a:t>JEE Main 2019 Things you should Know</a:t>
            </a:r>
            <a:endParaRPr lang="en-US" dirty="0"/>
          </a:p>
        </p:txBody>
      </p:sp>
      <p:sp>
        <p:nvSpPr>
          <p:cNvPr id="3" name="Content Placeholder 2"/>
          <p:cNvSpPr>
            <a:spLocks noGrp="1"/>
          </p:cNvSpPr>
          <p:nvPr>
            <p:ph idx="1"/>
          </p:nvPr>
        </p:nvSpPr>
        <p:spPr>
          <a:xfrm>
            <a:off x="0" y="1371600"/>
            <a:ext cx="9144000" cy="5486400"/>
          </a:xfrm>
          <a:solidFill>
            <a:schemeClr val="accent1">
              <a:lumMod val="75000"/>
            </a:schemeClr>
          </a:solidFill>
        </p:spPr>
        <p:txBody>
          <a:bodyPr>
            <a:normAutofit/>
          </a:bodyPr>
          <a:lstStyle/>
          <a:p>
            <a:pPr>
              <a:buNone/>
            </a:pPr>
            <a:r>
              <a:rPr lang="en-US" b="1" u="sng" dirty="0" smtClean="0">
                <a:solidFill>
                  <a:srgbClr val="C00000"/>
                </a:solidFill>
              </a:rPr>
              <a:t>No. of papers in JEE Main?</a:t>
            </a:r>
            <a:endParaRPr lang="en-US" u="sng" dirty="0" smtClean="0">
              <a:solidFill>
                <a:srgbClr val="C00000"/>
              </a:solidFill>
            </a:endParaRPr>
          </a:p>
          <a:p>
            <a:pPr lvl="0"/>
            <a:r>
              <a:rPr lang="en-US" dirty="0" smtClean="0"/>
              <a:t>JEE Main examination consists of two papers - Paper I and Paper II. Paper I is for B.Tech admissions whereas Paper II is for B.Arch. For Paper I (B.Tech), 30 objective questions will be asked from each section - Mathematics, Physics and Chemistry. </a:t>
            </a:r>
          </a:p>
          <a:p>
            <a:pPr lvl="0"/>
            <a:r>
              <a:rPr lang="en-US" dirty="0" smtClean="0"/>
              <a:t>Paper II (B.Arch) will consist of 30 and 50 objective questions from Mathematics and aptitude respectively along with 2 subjective drawing questions.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lumMod val="50000"/>
            </a:schemeClr>
          </a:solidFill>
        </p:spPr>
        <p:txBody>
          <a:bodyPr/>
          <a:lstStyle/>
          <a:p>
            <a:r>
              <a:rPr lang="en-US" dirty="0" smtClean="0"/>
              <a:t>Top 10 NEET and JEE Institute in Delhi NCR</a:t>
            </a:r>
            <a:endParaRPr lang="en-US" dirty="0"/>
          </a:p>
        </p:txBody>
      </p:sp>
      <p:sp>
        <p:nvSpPr>
          <p:cNvPr id="3" name="Content Placeholder 2"/>
          <p:cNvSpPr>
            <a:spLocks noGrp="1"/>
          </p:cNvSpPr>
          <p:nvPr>
            <p:ph idx="1"/>
          </p:nvPr>
        </p:nvSpPr>
        <p:spPr>
          <a:xfrm>
            <a:off x="0" y="1600200"/>
            <a:ext cx="9144000" cy="5257800"/>
          </a:xfrm>
          <a:solidFill>
            <a:schemeClr val="accent1">
              <a:lumMod val="75000"/>
            </a:schemeClr>
          </a:solidFill>
        </p:spPr>
        <p:txBody>
          <a:bodyPr>
            <a:normAutofit/>
          </a:bodyPr>
          <a:lstStyle/>
          <a:p>
            <a:pPr>
              <a:buNone/>
            </a:pPr>
            <a:r>
              <a:rPr lang="en-US" sz="2400" dirty="0" smtClean="0"/>
              <a:t>At SK Learner Education, we center around building a solid establishment of information and ideas in understudies for their prosperity and give a phenomenal stage to the planning of focused exams and board level instruction. The best scholarly help and individual care which we give to the understudies encourages them to meet their vocation objectives and destinations.</a:t>
            </a:r>
            <a:endParaRPr lang="en-US" sz="2400" dirty="0"/>
          </a:p>
        </p:txBody>
      </p:sp>
      <p:pic>
        <p:nvPicPr>
          <p:cNvPr id="4098" name="Picture 2" descr="C:\Users\prince\Downloads\skle\pic\smo1.jpg"/>
          <p:cNvPicPr>
            <a:picLocks noChangeAspect="1" noChangeArrowheads="1"/>
          </p:cNvPicPr>
          <p:nvPr/>
        </p:nvPicPr>
        <p:blipFill>
          <a:blip r:embed="rId2"/>
          <a:srcRect/>
          <a:stretch>
            <a:fillRect/>
          </a:stretch>
        </p:blipFill>
        <p:spPr bwMode="auto">
          <a:xfrm>
            <a:off x="0" y="4236948"/>
            <a:ext cx="9144000" cy="26210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lumMod val="50000"/>
            </a:schemeClr>
          </a:solidFill>
        </p:spPr>
        <p:txBody>
          <a:bodyPr>
            <a:normAutofit/>
          </a:bodyPr>
          <a:lstStyle/>
          <a:p>
            <a:r>
              <a:rPr lang="en-US" sz="4000" dirty="0" smtClean="0"/>
              <a:t>JEE Main 2019 Things you should Know</a:t>
            </a:r>
            <a:endParaRPr lang="en-US" dirty="0"/>
          </a:p>
        </p:txBody>
      </p:sp>
      <p:sp>
        <p:nvSpPr>
          <p:cNvPr id="3" name="Content Placeholder 2"/>
          <p:cNvSpPr>
            <a:spLocks noGrp="1"/>
          </p:cNvSpPr>
          <p:nvPr>
            <p:ph idx="1"/>
          </p:nvPr>
        </p:nvSpPr>
        <p:spPr>
          <a:xfrm>
            <a:off x="0" y="1752600"/>
            <a:ext cx="9144000" cy="5105400"/>
          </a:xfrm>
          <a:solidFill>
            <a:schemeClr val="accent1">
              <a:lumMod val="75000"/>
            </a:schemeClr>
          </a:solidFill>
        </p:spPr>
        <p:txBody>
          <a:bodyPr/>
          <a:lstStyle/>
          <a:p>
            <a:pPr>
              <a:buNone/>
            </a:pPr>
            <a:r>
              <a:rPr lang="en-US" b="1" u="sng" dirty="0" smtClean="0">
                <a:solidFill>
                  <a:srgbClr val="C00000"/>
                </a:solidFill>
              </a:rPr>
              <a:t>Aadhaar Card - Mandatory or Not?</a:t>
            </a:r>
            <a:endParaRPr lang="en-US" u="sng" dirty="0" smtClean="0">
              <a:solidFill>
                <a:srgbClr val="C00000"/>
              </a:solidFill>
            </a:endParaRPr>
          </a:p>
          <a:p>
            <a:pPr lvl="0"/>
            <a:r>
              <a:rPr lang="en-US" dirty="0" smtClean="0"/>
              <a:t>From the academic year of 2017-18, the authorities have made Aadhaar Card mandatory for registration. Without filling your Aadhaar Card number, you will not be able to go further in the process of filling the JEE Main application form. </a:t>
            </a:r>
          </a:p>
          <a:p>
            <a:r>
              <a:rPr lang="en-US" dirty="0" smtClean="0"/>
              <a:t>If you do not have your Aadhaar Card ready with you, then firstly apply for one and then register for JEE Main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accent1">
              <a:lumMod val="50000"/>
            </a:schemeClr>
          </a:solidFill>
        </p:spPr>
        <p:txBody>
          <a:bodyPr>
            <a:normAutofit fontScale="90000"/>
          </a:bodyPr>
          <a:lstStyle/>
          <a:p>
            <a:r>
              <a:rPr lang="en-US" sz="4000" dirty="0" smtClean="0"/>
              <a:t>JEE Main 2019 Things you should Know</a:t>
            </a:r>
            <a:endParaRPr lang="en-US" dirty="0"/>
          </a:p>
        </p:txBody>
      </p:sp>
      <p:sp>
        <p:nvSpPr>
          <p:cNvPr id="3" name="Content Placeholder 2"/>
          <p:cNvSpPr>
            <a:spLocks noGrp="1"/>
          </p:cNvSpPr>
          <p:nvPr>
            <p:ph idx="1"/>
          </p:nvPr>
        </p:nvSpPr>
        <p:spPr>
          <a:xfrm>
            <a:off x="0" y="1371600"/>
            <a:ext cx="9144000" cy="4937760"/>
          </a:xfrm>
          <a:solidFill>
            <a:schemeClr val="accent1">
              <a:lumMod val="75000"/>
            </a:schemeClr>
          </a:solidFill>
        </p:spPr>
        <p:txBody>
          <a:bodyPr/>
          <a:lstStyle/>
          <a:p>
            <a:pPr algn="just">
              <a:buNone/>
            </a:pPr>
            <a:r>
              <a:rPr lang="en-US" sz="2400" b="1" dirty="0" smtClean="0"/>
              <a:t>If you have passed or are appearing for your 12th standard qualifying examination from the states of J&amp;K, Assam and Meghalaya, then you are not required to submit Aadhaar Card number. Instead of this, you can also submit any other valid Government identity number</a:t>
            </a:r>
            <a:r>
              <a:rPr lang="en-US" b="1" dirty="0" smtClean="0"/>
              <a:t>.</a:t>
            </a:r>
            <a:endParaRPr lang="en-US" dirty="0" smtClean="0"/>
          </a:p>
          <a:p>
            <a:pPr algn="just"/>
            <a:endParaRPr lang="en-US" dirty="0"/>
          </a:p>
        </p:txBody>
      </p:sp>
      <p:pic>
        <p:nvPicPr>
          <p:cNvPr id="1026" name="Picture 2" descr="C:\Users\prince\Downloads\skle\pic\Best NEET &amp; JEE Coaching Institute In Delhi.jpg"/>
          <p:cNvPicPr>
            <a:picLocks noChangeAspect="1" noChangeArrowheads="1"/>
          </p:cNvPicPr>
          <p:nvPr/>
        </p:nvPicPr>
        <p:blipFill>
          <a:blip r:embed="rId2" cstate="print"/>
          <a:srcRect/>
          <a:stretch>
            <a:fillRect/>
          </a:stretch>
        </p:blipFill>
        <p:spPr bwMode="auto">
          <a:xfrm>
            <a:off x="0" y="3886199"/>
            <a:ext cx="9144000" cy="296055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76400"/>
          </a:xfrm>
          <a:solidFill>
            <a:schemeClr val="accent1">
              <a:lumMod val="50000"/>
            </a:schemeClr>
          </a:solidFill>
          <a:ln>
            <a:solidFill>
              <a:schemeClr val="accent6">
                <a:lumMod val="75000"/>
              </a:schemeClr>
            </a:solidFill>
          </a:ln>
        </p:spPr>
        <p:txBody>
          <a:bodyPr>
            <a:normAutofit/>
          </a:bodyPr>
          <a:lstStyle/>
          <a:p>
            <a:r>
              <a:rPr lang="en-US" sz="4400" smtClean="0"/>
              <a:t>JEE Main 2019 Things you should Know</a:t>
            </a:r>
            <a:endParaRPr lang="en-US" dirty="0"/>
          </a:p>
        </p:txBody>
      </p:sp>
      <p:sp>
        <p:nvSpPr>
          <p:cNvPr id="3" name="Content Placeholder 2"/>
          <p:cNvSpPr>
            <a:spLocks noGrp="1"/>
          </p:cNvSpPr>
          <p:nvPr>
            <p:ph idx="1"/>
          </p:nvPr>
        </p:nvSpPr>
        <p:spPr>
          <a:xfrm>
            <a:off x="0" y="2057400"/>
            <a:ext cx="9144000" cy="4800600"/>
          </a:xfrm>
          <a:solidFill>
            <a:schemeClr val="accent1">
              <a:lumMod val="75000"/>
            </a:schemeClr>
          </a:solidFill>
        </p:spPr>
        <p:txBody>
          <a:bodyPr>
            <a:normAutofit lnSpcReduction="10000"/>
          </a:bodyPr>
          <a:lstStyle/>
          <a:p>
            <a:pPr>
              <a:buNone/>
            </a:pPr>
            <a:r>
              <a:rPr lang="en-US" b="1" u="sng" smtClean="0">
                <a:solidFill>
                  <a:srgbClr val="C00000"/>
                </a:solidFill>
              </a:rPr>
              <a:t>Are you eligible?</a:t>
            </a:r>
            <a:endParaRPr lang="en-US" u="sng" smtClean="0">
              <a:solidFill>
                <a:srgbClr val="C00000"/>
              </a:solidFill>
            </a:endParaRPr>
          </a:p>
          <a:p>
            <a:pPr lvl="0"/>
            <a:r>
              <a:rPr lang="en-US" smtClean="0"/>
              <a:t>There is certain eligibility criterion which has to be met to apply for JEE Main. For starters, you should have qualified 12th standard qualifying (or equivalent) examination with Physics, Chemistry and Mathematics. </a:t>
            </a:r>
          </a:p>
          <a:p>
            <a:pPr lvl="0"/>
            <a:r>
              <a:rPr lang="en-US" smtClean="0"/>
              <a:t>Weight age to 12th standard marks in calculating All India Ranks has been scrapped by the authorities, however, you will be required to score 75% marks (65% marks for SC/ST category) or be in the top 20 percentile in 12th standard qualifying exam.</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lumMod val="50000"/>
            </a:schemeClr>
          </a:solidFill>
        </p:spPr>
        <p:txBody>
          <a:bodyPr/>
          <a:lstStyle/>
          <a:p>
            <a:r>
              <a:rPr lang="en-US" dirty="0" smtClean="0"/>
              <a:t>Top NEET and JEE Institute In West Delhi</a:t>
            </a:r>
            <a:endParaRPr lang="en-US" dirty="0"/>
          </a:p>
        </p:txBody>
      </p:sp>
      <p:sp>
        <p:nvSpPr>
          <p:cNvPr id="3" name="Content Placeholder 2"/>
          <p:cNvSpPr>
            <a:spLocks noGrp="1"/>
          </p:cNvSpPr>
          <p:nvPr>
            <p:ph idx="1"/>
          </p:nvPr>
        </p:nvSpPr>
        <p:spPr>
          <a:xfrm>
            <a:off x="0" y="1600200"/>
            <a:ext cx="9144000" cy="5257800"/>
          </a:xfrm>
          <a:solidFill>
            <a:schemeClr val="accent1">
              <a:lumMod val="75000"/>
            </a:schemeClr>
          </a:solidFill>
        </p:spPr>
        <p:txBody>
          <a:bodyPr/>
          <a:lstStyle/>
          <a:p>
            <a:r>
              <a:rPr lang="en-US" dirty="0" smtClean="0"/>
              <a:t>For More Detail</a:t>
            </a:r>
          </a:p>
          <a:p>
            <a:pPr>
              <a:buNone/>
            </a:pPr>
            <a:r>
              <a:rPr lang="en-US" dirty="0" smtClean="0"/>
              <a:t>       Visit : -  </a:t>
            </a:r>
            <a:r>
              <a:rPr lang="en-US" dirty="0" smtClean="0">
                <a:hlinkClick r:id="rId2"/>
              </a:rPr>
              <a:t>https://www.learner.org.in</a:t>
            </a:r>
            <a:r>
              <a:rPr lang="en-US" dirty="0" smtClean="0">
                <a:hlinkClick r:id="rId2"/>
              </a:rPr>
              <a:t>/</a:t>
            </a:r>
            <a:endParaRPr lang="en-US" dirty="0" smtClean="0"/>
          </a:p>
          <a:p>
            <a:pPr>
              <a:buNone/>
            </a:pPr>
            <a:r>
              <a:rPr lang="en-US" dirty="0" smtClean="0"/>
              <a:t>                      </a:t>
            </a:r>
            <a:r>
              <a:rPr lang="en-US" dirty="0" smtClean="0">
                <a:hlinkClick r:id="rId3"/>
              </a:rPr>
              <a:t>http://</a:t>
            </a:r>
            <a:r>
              <a:rPr lang="en-US" dirty="0" smtClean="0">
                <a:hlinkClick r:id="rId3"/>
              </a:rPr>
              <a:t>www.talented20.com/</a:t>
            </a:r>
            <a:endParaRPr lang="en-US" dirty="0" smtClean="0"/>
          </a:p>
          <a:p>
            <a:pPr>
              <a:buNone/>
            </a:pPr>
            <a:r>
              <a:rPr lang="en-US" dirty="0" smtClean="0"/>
              <a:t> </a:t>
            </a:r>
            <a:r>
              <a:rPr lang="en-US" dirty="0" smtClean="0"/>
              <a:t>      Call :  -  </a:t>
            </a:r>
            <a:r>
              <a:rPr lang="en-US" dirty="0" smtClean="0"/>
              <a:t>+911141251618/+918130762867</a:t>
            </a:r>
            <a:endParaRPr lang="en-US" dirty="0"/>
          </a:p>
        </p:txBody>
      </p:sp>
      <p:pic>
        <p:nvPicPr>
          <p:cNvPr id="5122" name="Picture 2" descr="C:\Users\prince\Downloads\skle\pic\skle private limited final logo.png"/>
          <p:cNvPicPr>
            <a:picLocks noChangeAspect="1" noChangeArrowheads="1"/>
          </p:cNvPicPr>
          <p:nvPr/>
        </p:nvPicPr>
        <p:blipFill>
          <a:blip r:embed="rId4" cstate="print"/>
          <a:srcRect/>
          <a:stretch>
            <a:fillRect/>
          </a:stretch>
        </p:blipFill>
        <p:spPr bwMode="auto">
          <a:xfrm>
            <a:off x="2057400" y="3428999"/>
            <a:ext cx="5181600" cy="342900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42</TotalTime>
  <Words>693</Words>
  <Application>Microsoft Office PowerPoint</Application>
  <PresentationFormat>On-screen Show (4:3)</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JEE Main 2019 Things you should Know </vt:lpstr>
      <vt:lpstr>Best NEET and JEE Institute in Delhi NCR</vt:lpstr>
      <vt:lpstr>JEE Main 2019 Things you should Know </vt:lpstr>
      <vt:lpstr>JEE Main 2019 Things you should Know</vt:lpstr>
      <vt:lpstr>Top 10 NEET and JEE Institute in Delhi NCR</vt:lpstr>
      <vt:lpstr>JEE Main 2019 Things you should Know</vt:lpstr>
      <vt:lpstr>JEE Main 2019 Things you should Know</vt:lpstr>
      <vt:lpstr>JEE Main 2019 Things you should Know</vt:lpstr>
      <vt:lpstr>Top NEET and JEE Institute In West Delhi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JEE Main 2019 Things you should Know</dc:title>
  <dc:creator>prince</dc:creator>
  <cp:lastModifiedBy>prince</cp:lastModifiedBy>
  <cp:revision>5</cp:revision>
  <dcterms:created xsi:type="dcterms:W3CDTF">2018-09-27T04:57:01Z</dcterms:created>
  <dcterms:modified xsi:type="dcterms:W3CDTF">2018-09-27T05:39:07Z</dcterms:modified>
</cp:coreProperties>
</file>