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A5F93-C5AF-F6EA-39FD-49E1CA896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01B8BA-7141-4F3B-AC0D-AAAB18A567E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17996-102E-6DF5-7B2A-33A2D85B2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6132E-2C6B-3FC4-96CD-5FAF28BDE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9A22B-C31E-44C8-89DE-2B3E69900A2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1710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9042C-BB6F-6831-7FDE-78199681E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EBCFE4-1C9F-425B-954D-32318EE8544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4A6AA-74ED-F910-C23E-70DA6B4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89977-E019-808F-7364-95D0011D0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C6052-27C2-485A-90E2-08466B8D86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1317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1DA43-FA38-687E-60F1-94730FFDB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A7006C-9310-40AE-8B5D-480A975CB7E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5AD71-24D5-FA49-D945-8472B5E5C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3230D-E84E-C0DA-9CFD-154906AB2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0D818-2B77-43E7-92C0-85001E222BA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82094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3D2C7-4EFC-9655-A1FB-DE04A334F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A56AE0-468E-489A-99C6-EDF461EA88C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4AB74-C39A-8559-6BF8-40B5A56E3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4A738-E225-4CBE-5A52-3D126AA3D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3EB05-B82C-4A54-8EFB-A3581E88FF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35419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E401C-CD5A-0B37-DF36-F3ECBABB5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86E5AC-4EEB-4E5A-BB24-E0020857213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469E5-1367-0CFB-204A-68E91931E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EF0B1-E3A6-6669-FB1A-9795B5DF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9E5D8-DE21-4CD6-9105-8B85E6AF969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46544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138C9CD-5359-93A6-9927-F0C8190A3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80B3B1-0DA2-466A-B4A5-B2C11990E9E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B583DEC-92B3-0138-119C-EE368F4C2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5DB3B8-2844-2C20-EB7A-294315A39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643B4-DE5F-4ED5-BB7A-92A63B6B4BD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14845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58D383A-4A32-2A30-AE5E-157532520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1DE5F6-2492-4671-A3F8-28FE93CA9F8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3B39695-CA6B-B71B-B549-D6D6DBAD2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AC18ADA-0143-269E-A792-53C455634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163FB-C333-4CED-A061-07FDA3A936D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0001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4C40197-5B72-EB40-CF1C-3E6F9D69E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7D5445-813D-42AD-AF5F-E58C954C2EF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93A05EB-9998-7211-CEA4-C17D2960B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6CAA753-F28F-C794-B493-C653EE2F2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7EFD7-F151-4642-9C09-72E963F2B1B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38236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5E168A4-BD5F-5997-66CE-C3BC46064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93BA02-7FE6-4CF0-9EB6-54C018D0E17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5B35F9E-6A89-9212-513B-49C22E3F9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A2A1A5-2860-AE5B-0563-8E903A72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23FB0-0224-47B4-8402-9E39B24CF70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03249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AB0049E-3065-39F6-A99B-FD8939857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B63252-F6D0-45E8-BA74-4138BDDC6DB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6C675EC-6565-61EB-534B-ADDFFBD76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7FFECD3-503A-1F96-F0E0-5CD13B78F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053D6-0F2E-4E74-8D19-A1FD52653AD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64939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77D6B35-045A-7103-9549-4A1CE178E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EB4368-D5C9-4095-9151-0F828423FA4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762257-4CCE-0047-8EA7-4C4CE1EAB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93C5C8A-9AF5-476D-E964-CC02F8CF3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4C31D-341D-4134-B072-214B3A9C494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29621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125D3B1-C123-F1CE-B70E-745C61D3F7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15C7502-574B-5B33-6472-3ABD7DDBCC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A57AD-4870-E330-3B71-3DE139CD3D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5F0F1F4-1CC0-4FA3-B4C5-1FF7F5C54A5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DFFDC-403F-0A2D-2D57-BB034CFDBA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49422-A8AE-CA0A-5162-1FFCB0A0D0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44359A6-F002-4B8A-9A8C-0B1FD1E3A54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B15B7786-D4AB-5943-A7D2-9376EAD65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70EEF36-B5EE-4E32-BCAF-8210375200EA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3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8BD1CF9-160B-073C-85B6-EF46C26C5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07468EAD-F6C1-8EA4-F523-3C8993B9E29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AFF3A8E-413E-F417-884E-39AA7E7D10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55B6700-EF86-5B39-DDAF-6A29123B3E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13F3F6D-1074-6EBA-B8F4-9F26402884C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17FD950-6964-F8E1-5CB1-858EC1EAA5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EC5E8D8A-000B-7BA4-1DA6-27406B026A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7424B310-ACDC-7AC7-08ED-D0B285EC6B5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23AE7800-6560-ED9B-618D-B0FCFA829D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C305A06C-A95D-D888-9124-F36079923C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52C503BC-D092-8D02-2EB8-CA1B3B6082D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DBBB27B6-F4AA-C57D-CE2F-BDDE62ACA8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1A5857B9-CF5C-9A09-7FD0-5D52C7D24B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09D56DF0-F3CB-F9D3-0E9A-B809A35E6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283882D3-F8CC-B270-9AF1-5BFFC07F360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0A68DCD-AB3A-A305-9067-74CEA63C67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8BC630F-2A37-D4A0-7CCD-789CD1761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3341C3DC-1553-8469-38D0-0C6ED573DB8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9C9FC36-3FBC-095A-D217-0BC7B8CB5D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7F29492-58F4-3771-9D3E-24919440E4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3C7232AC-8DC8-1D13-9AFD-BFFBA43F8A7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93D3AE6A-ACF9-C236-8793-D7F4A96A94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D7FD391-5BF1-D721-AEE0-C533183690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A0FC546E-A169-E03B-F16D-5FB6EF014C0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4D125DE7-BC3F-8D2D-A575-F827F55CE2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02B3664-4607-D5AD-B39B-00354EADA7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>
            <a:extLst>
              <a:ext uri="{FF2B5EF4-FFF2-40B4-BE49-F238E27FC236}">
                <a16:creationId xmlns:a16="http://schemas.microsoft.com/office/drawing/2014/main" id="{DDA5D131-77CA-52CC-6295-D5DD514A5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5">
            <a:extLst>
              <a:ext uri="{FF2B5EF4-FFF2-40B4-BE49-F238E27FC236}">
                <a16:creationId xmlns:a16="http://schemas.microsoft.com/office/drawing/2014/main" id="{40246ED8-0A87-6030-3F42-2B414886CCE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138BD7D-FDDD-8BB7-7BD5-2F28966DD8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0561A82-7170-642C-8213-D57C8B87E9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8">
            <a:extLst>
              <a:ext uri="{FF2B5EF4-FFF2-40B4-BE49-F238E27FC236}">
                <a16:creationId xmlns:a16="http://schemas.microsoft.com/office/drawing/2014/main" id="{05B6A827-A3BA-1B63-D6EC-B0CE6038B5A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FF64128-2504-E9C0-A91D-98A3E048EF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705068CE-B219-6034-6F8E-23C7F05BF3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11">
            <a:extLst>
              <a:ext uri="{FF2B5EF4-FFF2-40B4-BE49-F238E27FC236}">
                <a16:creationId xmlns:a16="http://schemas.microsoft.com/office/drawing/2014/main" id="{E8F8236E-3D44-1184-663E-35B3A1BB048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C093F32E-49E0-DE4C-702D-39FAB55260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C1A54E99-6224-4FFD-313D-EFE3B72FF2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4">
            <a:extLst>
              <a:ext uri="{FF2B5EF4-FFF2-40B4-BE49-F238E27FC236}">
                <a16:creationId xmlns:a16="http://schemas.microsoft.com/office/drawing/2014/main" id="{9DE4C542-B8BC-01E0-79ED-AB3F3FE815D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5">
              <a:extLst>
                <a:ext uri="{FF2B5EF4-FFF2-40B4-BE49-F238E27FC236}">
                  <a16:creationId xmlns:a16="http://schemas.microsoft.com/office/drawing/2014/main" id="{1722C9C7-5E6D-8512-93D2-5B77003EF9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0CF6F51-D258-9E90-F91B-689780D9B2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>
            <a:extLst>
              <a:ext uri="{FF2B5EF4-FFF2-40B4-BE49-F238E27FC236}">
                <a16:creationId xmlns:a16="http://schemas.microsoft.com/office/drawing/2014/main" id="{442A10AA-04A8-70F1-1004-E305B2315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5">
            <a:extLst>
              <a:ext uri="{FF2B5EF4-FFF2-40B4-BE49-F238E27FC236}">
                <a16:creationId xmlns:a16="http://schemas.microsoft.com/office/drawing/2014/main" id="{02CE8D91-8F0F-9AB5-A3EA-CFF805AAB67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84A713D-588E-9274-BDF4-D8EE072ED7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8F87945-B922-06B1-65FF-EBFC9DC78B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8">
            <a:extLst>
              <a:ext uri="{FF2B5EF4-FFF2-40B4-BE49-F238E27FC236}">
                <a16:creationId xmlns:a16="http://schemas.microsoft.com/office/drawing/2014/main" id="{B36C27BB-E389-ADCC-9222-CA8D28EBC2D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7D3B654-2796-32A1-24C8-3E82B06E3A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2E075CB-0D6E-8024-2622-9D40B80086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11">
            <a:extLst>
              <a:ext uri="{FF2B5EF4-FFF2-40B4-BE49-F238E27FC236}">
                <a16:creationId xmlns:a16="http://schemas.microsoft.com/office/drawing/2014/main" id="{E96F5ED1-C53F-1BBC-9B80-777D127FCF8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BBC96B66-3FAA-EEBB-61C6-CB5C5CEA59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5E88594-D680-4F19-69FA-6FDFA4AE9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4">
            <a:extLst>
              <a:ext uri="{FF2B5EF4-FFF2-40B4-BE49-F238E27FC236}">
                <a16:creationId xmlns:a16="http://schemas.microsoft.com/office/drawing/2014/main" id="{213B8578-4549-DF83-9139-9CF8D4F6B19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5">
              <a:extLst>
                <a:ext uri="{FF2B5EF4-FFF2-40B4-BE49-F238E27FC236}">
                  <a16:creationId xmlns:a16="http://schemas.microsoft.com/office/drawing/2014/main" id="{D3F98B01-7086-70E1-B760-68B5D0FFD0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4A63F62-7EB3-C468-E56E-347FA2FC8B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F41E7577-7034-3260-C228-26F8CC5D0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4B790AB3-2CC5-C067-C1F8-05A5A7B1984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54A97D9-6EEC-D9C1-FC2C-CD56A83C40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B66D1DC-6897-82B4-69D6-76A71A6710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AD7134D9-BFAC-D76F-24DE-64830636EB6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B822464-DDA2-803F-51B2-42356A1827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DE6CF7F-02F8-11B6-B023-29E5C93E08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ADC1F29-9F37-2E15-8A63-6325889EBDD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99A2C632-76DF-709C-465B-6F57743B4B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BBFF799-EEC6-96D8-CD2C-0F6E128E32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53A0C6B0-6FB7-C936-422E-07D2AEA9C4F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2C1D21A3-5F07-EA50-398E-56B3E2D020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39F65EE1-BE0C-0191-5B2E-F98E68142C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BEEBCC5F-4377-D71E-7257-7849DD5D5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3315402-F00B-86F4-4A9C-88B6940DE05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29EBA78-869E-6C39-621D-2C0F21AE06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1EC5080-3A5C-3017-2B7D-F5278642E3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FD845DB-8F66-DF78-47EE-C5AA86A3CA4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B0327D5-4259-5F99-FBFE-870DDDD60E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CCF1CD6-5B17-297F-006C-A03DB7BF0B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C77BD83-81B7-965E-669B-A7886964C05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95480F4F-DBC3-658F-E371-22DF9BFD6D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43F9DA5D-95B4-B1DB-E571-E6867D52E7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9EFCA566-E117-8E9E-6332-5A8115E1267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54638516-CF33-EB48-E288-DAA67A71F1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C115000-19B4-2150-CFF6-AE3AFFCAC9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BDCF1DC3-C186-7526-DEE0-46F54E9D4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09F69B5E-FDE2-48B7-B1FE-F3FBD600FA6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D0A9ACC-5979-9552-8F9E-386C1EAA43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0E01843-1C1A-6747-AF2E-7B91F07169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B2119C1-93F8-B519-625F-60DE023F0CF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3065CE6-7E15-E991-D99C-D8DD6CD596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895C53FA-FA82-67D1-1CB6-D737414AD7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283DDB0D-4E2F-96D4-71D7-09254A2584D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4309BED7-81E1-64A9-3267-AE36D6FA47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D84E316-19D3-9FB3-14AD-956F23731F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A8431C61-36C5-B20B-9787-C890BE2BE1C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F3B09F67-EA6A-7A71-F827-BA9D09D913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2A1B710-DDCB-9D3A-574E-02B7280836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E63E7CD9-3358-0008-F37E-167C0C91D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EF745CEC-97C6-7024-D745-92E0CC65454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7FB55A6-BFE7-580D-A746-61F8A81891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F8B3E4F-B001-ED6B-FFDB-33CE80D4C6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CA1ABA08-BC39-4812-7E11-F31A27C5CF5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1A6F8E3-7660-AA3B-6F73-9E60463028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D22AA16F-5DBD-A161-A312-697270A255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3F5FED74-2775-31CC-851A-CB6D673913D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9BE88E94-16EF-485F-C1DB-AC5B567F94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B36BE2E3-927F-A66B-F947-548B4C831C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273D90B5-8C33-7B7E-C7C7-DF5F1CEE990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FB3EFD36-44E5-15CD-C783-A0A4C8B105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33792231-A5C9-AD65-C3FA-8C67D85DD0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DD64136D-FFB9-3A37-FB9D-5782371A3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66F4369C-3FF7-30D2-7733-BAB2EBEE386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07CF95D-E391-470E-83E2-F2E0600B26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150162C-89A9-6527-2163-EFC9AA5825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F5B43369-6332-CD67-7C69-AC2E4D7677D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E36CF53-07F6-84AC-A5EB-BE90C5729A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5394560-B2CB-FCA3-0687-C52669872D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E88DE9C-B6E6-1977-8FA3-B1B47087AB0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1A0AE503-C3C6-AE11-40DD-7623FD7A5F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90C7A55-939C-0DF5-929D-9622466B48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E37ADC81-0922-27EA-72EB-59875E3F591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25ABBA1F-E0DC-D572-B4D6-FDD0D4E270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4215EB3-F091-118D-8342-0796D64C96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1AE9612E-BE07-2BD8-A0D0-1451E072B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DE2328A3-FA8A-67A4-A3CB-375D34B3181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5A9A8A8-E3BE-E056-E8F0-EA960AE93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2E3DA8E-A48A-6242-C88A-7F711D9E6C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3B8946DE-AB4B-888C-216F-EB48C7CAEF0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597453B-34BC-EFAF-ECD9-1324DC99D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A7E3E430-090A-B8D2-346E-FD0953CDED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BDE98ED5-BD58-9AF4-2776-79210BD0745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31CE700A-F48F-A76A-7A28-8B417C4759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DC916812-4BDB-AECB-FAA6-F509D6B197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9ED8744B-7377-050E-3723-09F3015E83F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F42D9005-D0DE-BE94-CF10-2B93CE6266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20D41C8-CD3C-F49C-F5C9-BC891FE937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EFAF4739-676D-7E9F-6F79-E1C763AE2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B073F230-FCF9-01AE-9767-EA0FD9CA791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DEC390E-603E-D135-EEEC-F24D4E382E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609D073-A209-486D-6E84-D3BDC9455A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BC7D25AD-E18F-A2EC-7D1E-7F0D326E297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FEC9DE5-CE54-8E7C-164D-DA22521F45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4D7112B-2DFE-9F25-EFB3-676EE505C0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0014367A-8D10-D1F5-C82F-F431747DBDD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3CFFC8C-9F10-1C82-ADFF-05A998AD57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8B758F4-4BAD-2254-47C4-D42F134FAC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922E65EC-5BAF-5DE4-D087-D6AC6C89007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7A81B9DF-2E63-C73D-CA31-13118723E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4E3E4DE-544E-E019-C2C2-195F11837A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FDFA949F-C9F1-F654-B1F4-2EE230E16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E6E8E228-17C9-710A-C393-2C20203B1A2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9BA057A-C6B8-4F02-02D9-9F0C8E07DD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2DB656A-80A1-0453-52FF-E6FCC5106C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C820404F-5DAF-F75E-3986-B85F5CD01EA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0A2BBBF-235C-DB64-4FE4-293FC1B12F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435274B-AD25-3B2F-9C2C-F48F146703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1809B7E8-ABFE-CBD7-4E83-888B8622BED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5FCF638-EDE5-C96D-E1A5-E1DA9BB9C1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3231D71-F7BF-65F2-D4D7-726B100327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BD880616-7CC8-3617-CDDF-3D6305A5271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82ED145B-7E94-763D-5E1B-4D39147F3B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395E9E65-B500-9FB6-ED63-5E7E66BDB8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48</Words>
  <Application>Microsoft Office PowerPoint</Application>
  <PresentationFormat>와이드스크린</PresentationFormat>
  <Paragraphs>48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2009-01-12T12:52:56Z</dcterms:created>
  <dcterms:modified xsi:type="dcterms:W3CDTF">2024-10-09T00:51:45Z</dcterms:modified>
</cp:coreProperties>
</file>