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  <p:sldId id="155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48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106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(Psalm 106)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05E67CA0-6E1D-47B8-93FC-7554C84DE1BE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7BCEBCB9-0A3F-49C3-8D9F-3E156F827C49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BB954249-00F7-4154-884D-51C425BFD3D6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A825B660-8F65-4BB5-B606-AA9F074FBDF9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B66D6A1E-7AFE-41F9-AD27-9A8BAFA89857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BD4CE245-AA4F-4FBF-8A06-EBBF8FA9C13A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E78E1DD-5471-4F1F-B4F4-4AED89C49233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61A6C52E-D2F4-411C-9BD6-D4BE32A6347B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FABB05D3-348E-4335-8DC5-5CDE7B23D791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C4F03BBE-7756-4C0E-B889-4AA9F46A896E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643F688-BBBE-4303-AAA4-FB6C39693B47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633617" y="0"/>
            <a:ext cx="11054080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28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여호와여 주의 백성에게 베푸시는 은혜로 나를 기억하시며 </a:t>
            </a:r>
            <a:endParaRPr kumimoji="0" lang="en-US" altLang="ko-KR" sz="3600" b="1" i="0" u="none" strike="noStrike" kern="1200" cap="none" spc="-28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1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Remember me, </a:t>
            </a:r>
            <a:r>
              <a:rPr lang="en-US" altLang="ko-KR" sz="3200" b="1" spc="-110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LORD</a:t>
            </a:r>
            <a:r>
              <a:rPr kumimoji="0" lang="en-US" altLang="ko-KR" sz="3200" b="1" i="0" u="none" strike="noStrike" kern="1200" cap="none" spc="-11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 when you show favor to your people,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20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구원으로 나를 </a:t>
            </a:r>
            <a:r>
              <a:rPr kumimoji="0" lang="ko-KR" altLang="en-US" sz="3600" b="1" i="0" u="none" strike="noStrike" kern="1200" cap="none" spc="-200" normalizeH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돌보사</a:t>
            </a:r>
            <a:endParaRPr kumimoji="0" lang="en-US" altLang="ko-KR" sz="3600" b="1" i="0" u="none" strike="noStrike" kern="1200" cap="none" spc="-200" normalizeH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10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come to my aid when you save them,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주의 택하신 자가 형통함을 보고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나라의 기쁨을 나누어 가지게 하사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that I may enjoy the prosperity of your chosen ones,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that I may share in the joy of your nation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유산을 자랑하게 하소서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join your inheritance in giving praise.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우리가 우리의 조상들처럼 범죄하여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We have sinned, even as our ancestors did;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사악을 행하며 악을 지</a:t>
            </a:r>
            <a:r>
              <a:rPr lang="ko-KR" altLang="en-US" sz="3600" b="1" spc="-150" dirty="0" err="1">
                <a:solidFill>
                  <a:srgbClr val="FBFF65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we have done wrong and acted wickedly.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우리의 조상들이 애굽에 있을 때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기이한 일들을 깨닫지 못하며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When our ancestors were in Egypt,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they gave no thought to your miracles;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주의 크신 인자를 기억하지 아니하고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바다 곧 홍해에서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거역하였나이다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they did not remember your many kindnesses,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they rebelled by the sea, the Red Sea.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그러나 여호와께서는 자기의 이름을 위하여 그들을 구원하셨으니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Yet he saved them for his name’s sake,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큰 권능을 만인이 알게 하려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하심이로다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to make his mighty power known.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이에 홍해를 꾸짖으시니 곧 마르니 그들을 인도하여 바다 건너가기를 마치 광야를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지나감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같게 하사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rebuked the Red Sea, and it dried up; he led them through the depths as through a desert.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그들을 그 미워하는 자의 손에서 구원하시며 </a:t>
            </a:r>
            <a:endParaRPr lang="en-US" altLang="ko-KR" sz="3600" b="1" spc="-150" dirty="0">
              <a:solidFill>
                <a:srgbClr val="FBFF6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 원수의 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손에서 구원하셨고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saved them from the hand of the foe;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from the hand of the enemy he redeemed them.</a:t>
            </a:r>
          </a:p>
        </p:txBody>
      </p:sp>
    </p:spTree>
    <p:extLst>
      <p:ext uri="{BB962C8B-B14F-4D97-AF65-F5344CB8AC3E}">
        <p14:creationId xmlns:p14="http://schemas.microsoft.com/office/powerpoint/2010/main" val="8416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그들의 대적들은 물로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덮으시매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lang="en-US" altLang="ko-KR" sz="3600" b="1" spc="-150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그들 중에서 하나도 살아 남지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못하였도다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waters covered their adversaries;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not one of them survived.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이에 그들이 그의 말씀을 믿고 그를 찬양하는 노래를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불렀도다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Then they believed his promises and sang his praise.</a:t>
            </a:r>
          </a:p>
        </p:txBody>
      </p:sp>
    </p:spTree>
    <p:extLst>
      <p:ext uri="{BB962C8B-B14F-4D97-AF65-F5344CB8AC3E}">
        <p14:creationId xmlns:p14="http://schemas.microsoft.com/office/powerpoint/2010/main" val="287153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310</Words>
  <Application>Microsoft Office PowerPoint</Application>
  <PresentationFormat>와이드스크린</PresentationFormat>
  <Paragraphs>51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2021-04-23T19:59:20Z</dcterms:modified>
</cp:coreProperties>
</file>