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4A8FD64-052A-46DB-A6AC-13711A104AA7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039F438-F2A6-47B2-9D1C-4D03E4542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Raised with Christ: </a:t>
            </a:r>
            <a:b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Our Spiritual Resurrection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1242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#3: Spiritual Resurrection is a Renewed Fellowship with God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Does this nullify our choice?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John 3:1-21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Rom. 6:1-11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54102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#3: Spiritual Resurrection is a Renewed Fellowship with God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Once resurrected you have a restored fellowship with God </a:t>
            </a:r>
            <a:r>
              <a:rPr lang="en-US" sz="3500" dirty="0" smtClean="0">
                <a:solidFill>
                  <a:srgbClr val="FFFF00"/>
                </a:solidFill>
              </a:rPr>
              <a:t>(Eph. 2:1-10; 4:1-3)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We are created for good works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We have not been called to return to our old lives, but to walk worthily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As a new creature you are no longer separated from God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8862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How can I Know if I Have Been Spiritual Resurrected?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Do you experience Pain?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Do you find joy?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Are you motivated by love? </a:t>
            </a:r>
            <a:r>
              <a:rPr lang="en-US" sz="3500" dirty="0" smtClean="0">
                <a:solidFill>
                  <a:srgbClr val="FFFF00"/>
                </a:solidFill>
              </a:rPr>
              <a:t>(I Cor. 13)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Are you growing </a:t>
            </a:r>
            <a:r>
              <a:rPr lang="en-US" sz="3500" dirty="0" smtClean="0">
                <a:solidFill>
                  <a:srgbClr val="FFFF00"/>
                </a:solidFill>
              </a:rPr>
              <a:t>(II Pet. 1:5-11)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6576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How can I Know if I Have Been Spiritual Resurrected?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Is the word in you </a:t>
            </a:r>
            <a:r>
              <a:rPr lang="en-US" sz="3500" dirty="0" smtClean="0">
                <a:solidFill>
                  <a:srgbClr val="FFFF00"/>
                </a:solidFill>
              </a:rPr>
              <a:t>(I Pet. 1:23)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Are your old temptations still attractive?  </a:t>
            </a:r>
            <a:r>
              <a:rPr lang="en-US" sz="3500" dirty="0" smtClean="0">
                <a:solidFill>
                  <a:srgbClr val="FFFF00"/>
                </a:solidFill>
              </a:rPr>
              <a:t>(I Cor. 6:9-11)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Are you obedient?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8100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Introducing the Spiritual Resurrection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A distinct relationship between physical death/resurrection and the spiritual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Rev. 20:6, 14; I Cor. 15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Eph. 2:6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Col. 2:13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48006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Introducing the Spiritual Resurrection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A Spiritual Resurrection Changes You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Titus 3:5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Gal. 6:15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I Pet. 1:23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The Spiritual Resurrection is as sure as the resurrection of Christ </a:t>
            </a:r>
            <a:r>
              <a:rPr lang="en-US" sz="3500" dirty="0" smtClean="0">
                <a:solidFill>
                  <a:srgbClr val="FFFF00"/>
                </a:solidFill>
              </a:rPr>
              <a:t>(Rom. 6:4-5)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8862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#1: Life is in God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God gives life to all things </a:t>
            </a:r>
            <a:r>
              <a:rPr lang="en-US" sz="3500" dirty="0" smtClean="0">
                <a:solidFill>
                  <a:srgbClr val="FFFF00"/>
                </a:solidFill>
              </a:rPr>
              <a:t>(I Tim. 6:13)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Consider </a:t>
            </a:r>
            <a:r>
              <a:rPr lang="en-US" sz="3500" dirty="0" smtClean="0">
                <a:solidFill>
                  <a:srgbClr val="FFFF00"/>
                </a:solidFill>
              </a:rPr>
              <a:t>Gen. 1-2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Nothing lives without God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If God is the source of all life, then he is the source of spiritual life</a:t>
            </a:r>
            <a:endParaRPr lang="en-US" sz="35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49530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#2: Separation from God is Spiritual Death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If all life is in God, then separation from God brings forth death.  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II </a:t>
            </a:r>
            <a:r>
              <a:rPr lang="en-US" sz="3500" dirty="0" err="1" smtClean="0">
                <a:solidFill>
                  <a:srgbClr val="FFFF00"/>
                </a:solidFill>
              </a:rPr>
              <a:t>Thes</a:t>
            </a:r>
            <a:r>
              <a:rPr lang="en-US" sz="3500" dirty="0" smtClean="0">
                <a:solidFill>
                  <a:srgbClr val="FFFF00"/>
                </a:solidFill>
              </a:rPr>
              <a:t>. 1:9; Rev. 20:14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How is one separated from God? 	</a:t>
            </a:r>
            <a:r>
              <a:rPr lang="en-US" sz="3500" dirty="0" smtClean="0">
                <a:solidFill>
                  <a:srgbClr val="FFFF00"/>
                </a:solidFill>
              </a:rPr>
              <a:t>(Isa. 59:2; Eph. 2:1; Eph. 4:18)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Consider Adam in </a:t>
            </a:r>
            <a:r>
              <a:rPr lang="en-US" sz="3500" dirty="0" smtClean="0">
                <a:solidFill>
                  <a:srgbClr val="FFFF00"/>
                </a:solidFill>
              </a:rPr>
              <a:t>Gen. 3</a:t>
            </a:r>
            <a:endParaRPr lang="en-US" sz="35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54102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#2: Separation from God is Spiritual Death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The world recognizes this helpless estate  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From </a:t>
            </a:r>
            <a:r>
              <a:rPr lang="en-US" sz="3500" i="1" dirty="0" smtClean="0">
                <a:solidFill>
                  <a:srgbClr val="FFFFFF"/>
                </a:solidFill>
              </a:rPr>
              <a:t>Dark Corner</a:t>
            </a:r>
            <a:r>
              <a:rPr lang="en-US" sz="3500" dirty="0" smtClean="0">
                <a:solidFill>
                  <a:srgbClr val="FFFFFF"/>
                </a:solidFill>
              </a:rPr>
              <a:t> – I feel all dead inside.  I’m backed into a dark corner; and I don’t know who’s hitting me.”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Psychologists – A symptom of clinical depression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Philosophers – Existentialist Despair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2766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#2: Separation from God is Spiritual Death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Death is a disgusting state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Consider the physically dead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Is the spiritually dead less offensive?</a:t>
            </a:r>
            <a:endParaRPr lang="en-US" sz="35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38100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#2: Separation from God is Spiritual Death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The Stages of Death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The Freshly Dead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The Cold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The Long Dead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Raised with Christ: Our Spiritual Resurrection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4343400"/>
          </a:xfr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Assertion #3: Spiritual Resurrection is a Renewed Fellowship with God</a:t>
            </a:r>
          </a:p>
          <a:p>
            <a:pPr lvl="1"/>
            <a:r>
              <a:rPr lang="en-US" sz="3500" dirty="0" smtClean="0">
                <a:solidFill>
                  <a:srgbClr val="FFFFFF"/>
                </a:solidFill>
              </a:rPr>
              <a:t>Remember life is in God</a:t>
            </a:r>
            <a:endParaRPr lang="en-US" sz="3500" dirty="0" smtClean="0">
              <a:solidFill>
                <a:srgbClr val="FFFF00"/>
              </a:solidFill>
            </a:endParaRP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Nothing short of a miracle can resurrect the dead</a:t>
            </a:r>
          </a:p>
          <a:p>
            <a:pPr lvl="2"/>
            <a:r>
              <a:rPr lang="en-US" sz="3500" dirty="0" smtClean="0">
                <a:solidFill>
                  <a:srgbClr val="FFFF00"/>
                </a:solidFill>
              </a:rPr>
              <a:t>Col. 2:13; Eph. 2:6; Ezek. 11:19-20</a:t>
            </a:r>
          </a:p>
          <a:p>
            <a:pPr lvl="2"/>
            <a:r>
              <a:rPr lang="en-US" sz="3500" dirty="0" smtClean="0">
                <a:solidFill>
                  <a:srgbClr val="FFFFFF"/>
                </a:solidFill>
              </a:rPr>
              <a:t>Consider the implications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Bear Down">
      <a:dk1>
        <a:sysClr val="windowText" lastClr="000000"/>
      </a:dk1>
      <a:lt1>
        <a:srgbClr val="1F497D"/>
      </a:lt1>
      <a:dk2>
        <a:srgbClr val="1F497D"/>
      </a:dk2>
      <a:lt2>
        <a:srgbClr val="548DD4"/>
      </a:lt2>
      <a:accent1>
        <a:srgbClr val="E36C09"/>
      </a:accent1>
      <a:accent2>
        <a:srgbClr val="E36C09"/>
      </a:accent2>
      <a:accent3>
        <a:srgbClr val="97480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</TotalTime>
  <Words>541</Words>
  <Application>Microsoft Office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Raised with Christ: 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  <vt:lpstr>Raised with Christ: Our Spiritual Resurrection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Raised with Christ:  Our Spiritual Resurrection</dc:title>
  <dc:creator>Wes</dc:creator>
  <cp:lastModifiedBy>Pat</cp:lastModifiedBy>
  <cp:revision>3</cp:revision>
  <dcterms:created xsi:type="dcterms:W3CDTF">2013-03-22T18:41:32Z</dcterms:created>
  <dcterms:modified xsi:type="dcterms:W3CDTF">2013-03-25T13:42:55Z</dcterms:modified>
</cp:coreProperties>
</file>