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95" r:id="rId3"/>
    <p:sldId id="1596" r:id="rId4"/>
    <p:sldId id="1597" r:id="rId5"/>
    <p:sldId id="1598" r:id="rId6"/>
    <p:sldId id="1599" r:id="rId7"/>
    <p:sldId id="1600" r:id="rId8"/>
    <p:sldId id="1601" r:id="rId9"/>
    <p:sldId id="1602" r:id="rId10"/>
    <p:sldId id="1603" r:id="rId11"/>
    <p:sldId id="1604" r:id="rId12"/>
    <p:sldId id="1605" r:id="rId13"/>
    <p:sldId id="1606" r:id="rId14"/>
    <p:sldId id="1607" r:id="rId15"/>
    <p:sldId id="1608" r:id="rId16"/>
    <p:sldId id="1609" r:id="rId17"/>
    <p:sldId id="1610" r:id="rId18"/>
    <p:sldId id="1611" r:id="rId19"/>
    <p:sldId id="1612" r:id="rId20"/>
    <p:sldId id="1613" r:id="rId21"/>
    <p:sldId id="1614" r:id="rId22"/>
    <p:sldId id="1615" r:id="rId23"/>
    <p:sldId id="1616" r:id="rId24"/>
    <p:sldId id="1617" r:id="rId25"/>
    <p:sldId id="1618" r:id="rId26"/>
    <p:sldId id="1619" r:id="rId27"/>
    <p:sldId id="1620" r:id="rId28"/>
    <p:sldId id="1621" r:id="rId29"/>
    <p:sldId id="1622" r:id="rId30"/>
    <p:sldId id="1623" r:id="rId31"/>
    <p:sldId id="1624" r:id="rId32"/>
    <p:sldId id="1625" r:id="rId33"/>
    <p:sldId id="1626" r:id="rId34"/>
    <p:sldId id="1627" r:id="rId35"/>
    <p:sldId id="1628" r:id="rId36"/>
    <p:sldId id="162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851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419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19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722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46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32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022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28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91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366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4476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6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지파의 이름은 이와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북쪽 끝에서부터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헤들론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길을 거쳐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어귀를 지나서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하살에논까지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북쪽으로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경계선에 미치는 땅 동쪽에서 서쪽까지는 단의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950154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드리는 거룩한 땅은 제사장에게 돌릴지니 북쪽으로 길이가 이만 오천 척이요 서쪽으로 너비는 만 척이요 동쪽으로 너비가 만 척이요 남쪽으로 길이가 이만 오천 척이라 그 중앙에 여호와의 성소가 있게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788753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땅을 사독의 자손 중에서 거룩하게 구별한 제사장에게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돌릴지어다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직분을 지키고 이스라엘 족속이 그릇될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그릇된 것처럼 그릇되지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712645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땅의 예물 중에서 그들이 예물을 받을지니 레위인의 접경지에 관한 가장 거룩한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예물이니라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212655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제사장의 경계선을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몫을 주되 길이는 이만 오천 척이요 너비는 만 척으로 할지니 이 구역의 길이가 이만 오천 척이요 너비가 각기 만 척이라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376046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 땅을 팔지도 못하며 바꾸지도 못하며 그 땅의 처음 익은 열매를 남에게 주지도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여호와께 거룩히 구별한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740757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이만 오천 척 다음으로 너비 오천 척은 속된 땅으로 구분하여 성읍을 세우며 거주하는 곳과 전원을 삼되 성읍이 그 중앙에 있게 할지니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65666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크기는 북쪽도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척이요 남쪽도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척이요 동쪽도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척이요 서쪽도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573591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성읍의 들은 북쪽으로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이백오십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척이요 남쪽으로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이백오십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척이요 동쪽으로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이백오십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척이요 서쪽으로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이백오십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172455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예물을 삼아 거룩히 구별할 땅과 연접하여 남아 있는 땅의 길이는 동쪽으로 만 척이요 서쪽으로 만 척이라 곧 예물을 삼아 거룩하게 구별할 땅과 연접하였으며 그 땅의 소산을 성읍에서 일하는 자의 양식을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삼을지라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34881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모든 지파 가운데에 그 성읍에서 일하는 자는 그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경작할지니라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38879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562744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예물로 드리는 땅의 합계는 길이도 이만 오천 척이요 너비도 이만 오천 척이라 너희가 거룩히 구별하여 드릴 땅은 성읍의 기지와 합하여 네모 반듯할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063920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거룩하게 구별할 땅과 성읍의 기지 좌우편에 남은 땅은 군주에게 돌릴지니 곧 거룩하게 구별할 땅의 동쪽을 향한 그 경계선 앞 이만 오천 척과 서쪽을 향한 그 경계선 앞 이만 오천 척이라 다른 몫들과 연접한 땅이니 이것을 군주에게 돌릴 것이며 거룩하게 구별할 땅과 성전의 성소가 그 중앙에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349572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군주에게 돌려 그에게 속할 땅은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기업 좌우편과 성읍의 기지 좌우편이며 유다 지경과 베냐민 지경 사이에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911388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나머지 모든 지파는 동쪽에서 서쪽까지는 베냐민의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492031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918273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913163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865400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갓의 몫이며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422066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갓 경계선 다음으로 남쪽 경계선은 다말에서부터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므리바가데스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샘에 이르고 애굽 시내를 따라 대해에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0290790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이것은 너희가 제비 뽑아 이스라엘 지파에게 나누어 주어 기업이 되게 할 땅이요 또 이것들은 그들의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몫이니라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461051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7703217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성읍의 출입구는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북쪽의 너비가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1146219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성읍의 문들은 이스라엘 지파들의 이름을 따를 것인데 북쪽으로 문이 셋이라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문이요 하나는 유다 문이요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2245823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동쪽의 너비는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척이니 또한 문이 셋이라 하나는 요셉 문이요 하나는 베냐민 문이요 하나는 단 문이며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2682958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남쪽의 너비는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척이니 또한 문이 셋이라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문이요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문이요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9953401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서쪽도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사천오백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척이니 또한 문이 셋이라 하나는 갓 문이요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문이요 하나는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664502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사방의 합계는 만 팔천 척이라 그 날 후로는 그 성읍의 이름을 여호와삼마라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115369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147995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에브라임의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464978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 경계선 다음으로 동쪽에서 서쪽까지는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55927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경계선 다음으로 동쪽에서 서쪽까지는 유다의 몫이요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811650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경계선 다음으로 동쪽에서 서쪽까지는 너희가 예물로 드릴 땅이라 너비는 이만 오천 척이요 길이는 다른 몫의 동쪽에서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서쪽까지와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같고 성소는 그 중앙에 있을지니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951940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너희가 여호와께 드려 예물로 삼을 땅의 길이는 이만 오천 척이요 너비는 만 척이라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3034521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660</Words>
  <Application>Microsoft Office PowerPoint</Application>
  <PresentationFormat>와이드스크린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35</vt:i4>
      </vt:variant>
    </vt:vector>
  </HeadingPairs>
  <TitlesOfParts>
    <vt:vector size="4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2024-01-26T12:59:35Z</dcterms:modified>
</cp:coreProperties>
</file>