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3429000" cy="2057400"/>
  <p:notesSz cx="6858000" cy="9144000"/>
  <p:defaultTextStyle>
    <a:defPPr>
      <a:defRPr lang="en-US"/>
    </a:defPPr>
    <a:lvl1pPr marL="0" algn="l" defTabSz="263347" rtl="0" eaLnBrk="1" latinLnBrk="0" hangingPunct="1">
      <a:defRPr sz="518" kern="1200">
        <a:solidFill>
          <a:schemeClr val="tx1"/>
        </a:solidFill>
        <a:latin typeface="+mn-lt"/>
        <a:ea typeface="+mn-ea"/>
        <a:cs typeface="+mn-cs"/>
      </a:defRPr>
    </a:lvl1pPr>
    <a:lvl2pPr marL="131674" algn="l" defTabSz="263347" rtl="0" eaLnBrk="1" latinLnBrk="0" hangingPunct="1">
      <a:defRPr sz="518" kern="1200">
        <a:solidFill>
          <a:schemeClr val="tx1"/>
        </a:solidFill>
        <a:latin typeface="+mn-lt"/>
        <a:ea typeface="+mn-ea"/>
        <a:cs typeface="+mn-cs"/>
      </a:defRPr>
    </a:lvl2pPr>
    <a:lvl3pPr marL="263347" algn="l" defTabSz="263347" rtl="0" eaLnBrk="1" latinLnBrk="0" hangingPunct="1">
      <a:defRPr sz="518" kern="1200">
        <a:solidFill>
          <a:schemeClr val="tx1"/>
        </a:solidFill>
        <a:latin typeface="+mn-lt"/>
        <a:ea typeface="+mn-ea"/>
        <a:cs typeface="+mn-cs"/>
      </a:defRPr>
    </a:lvl3pPr>
    <a:lvl4pPr marL="395021" algn="l" defTabSz="263347" rtl="0" eaLnBrk="1" latinLnBrk="0" hangingPunct="1">
      <a:defRPr sz="518" kern="1200">
        <a:solidFill>
          <a:schemeClr val="tx1"/>
        </a:solidFill>
        <a:latin typeface="+mn-lt"/>
        <a:ea typeface="+mn-ea"/>
        <a:cs typeface="+mn-cs"/>
      </a:defRPr>
    </a:lvl4pPr>
    <a:lvl5pPr marL="526694" algn="l" defTabSz="263347" rtl="0" eaLnBrk="1" latinLnBrk="0" hangingPunct="1">
      <a:defRPr sz="518" kern="1200">
        <a:solidFill>
          <a:schemeClr val="tx1"/>
        </a:solidFill>
        <a:latin typeface="+mn-lt"/>
        <a:ea typeface="+mn-ea"/>
        <a:cs typeface="+mn-cs"/>
      </a:defRPr>
    </a:lvl5pPr>
    <a:lvl6pPr marL="658368" algn="l" defTabSz="263347" rtl="0" eaLnBrk="1" latinLnBrk="0" hangingPunct="1">
      <a:defRPr sz="518" kern="1200">
        <a:solidFill>
          <a:schemeClr val="tx1"/>
        </a:solidFill>
        <a:latin typeface="+mn-lt"/>
        <a:ea typeface="+mn-ea"/>
        <a:cs typeface="+mn-cs"/>
      </a:defRPr>
    </a:lvl6pPr>
    <a:lvl7pPr marL="790042" algn="l" defTabSz="263347" rtl="0" eaLnBrk="1" latinLnBrk="0" hangingPunct="1">
      <a:defRPr sz="518" kern="1200">
        <a:solidFill>
          <a:schemeClr val="tx1"/>
        </a:solidFill>
        <a:latin typeface="+mn-lt"/>
        <a:ea typeface="+mn-ea"/>
        <a:cs typeface="+mn-cs"/>
      </a:defRPr>
    </a:lvl7pPr>
    <a:lvl8pPr marL="921715" algn="l" defTabSz="263347" rtl="0" eaLnBrk="1" latinLnBrk="0" hangingPunct="1">
      <a:defRPr sz="518" kern="1200">
        <a:solidFill>
          <a:schemeClr val="tx1"/>
        </a:solidFill>
        <a:latin typeface="+mn-lt"/>
        <a:ea typeface="+mn-ea"/>
        <a:cs typeface="+mn-cs"/>
      </a:defRPr>
    </a:lvl8pPr>
    <a:lvl9pPr marL="1053389" algn="l" defTabSz="263347" rtl="0" eaLnBrk="1" latinLnBrk="0" hangingPunct="1">
      <a:defRPr sz="518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648" userDrawn="1">
          <p15:clr>
            <a:srgbClr val="A4A3A4"/>
          </p15:clr>
        </p15:guide>
        <p15:guide id="2" pos="10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99"/>
    <a:srgbClr val="3A003A"/>
    <a:srgbClr val="660066"/>
    <a:srgbClr val="33CCCC"/>
    <a:srgbClr val="104443"/>
    <a:srgbClr val="FFCC00"/>
    <a:srgbClr val="FF5050"/>
    <a:srgbClr val="175F5D"/>
    <a:srgbClr val="208482"/>
    <a:srgbClr val="29A6A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430" autoAdjust="0"/>
    <p:restoredTop sz="94660"/>
  </p:normalViewPr>
  <p:slideViewPr>
    <p:cSldViewPr snapToGrid="0" showGuides="1">
      <p:cViewPr>
        <p:scale>
          <a:sx n="200" d="100"/>
          <a:sy n="200" d="100"/>
        </p:scale>
        <p:origin x="1938" y="1212"/>
      </p:cViewPr>
      <p:guideLst>
        <p:guide orient="horz" pos="648"/>
        <p:guide pos="10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28625" y="336709"/>
            <a:ext cx="2571750" cy="716280"/>
          </a:xfrm>
        </p:spPr>
        <p:txBody>
          <a:bodyPr anchor="b"/>
          <a:lstStyle>
            <a:lvl1pPr algn="ctr">
              <a:defRPr sz="1688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28625" y="1080611"/>
            <a:ext cx="2571750" cy="496729"/>
          </a:xfrm>
        </p:spPr>
        <p:txBody>
          <a:bodyPr/>
          <a:lstStyle>
            <a:lvl1pPr marL="0" indent="0" algn="ctr">
              <a:buNone/>
              <a:defRPr sz="675"/>
            </a:lvl1pPr>
            <a:lvl2pPr marL="128610" indent="0" algn="ctr">
              <a:buNone/>
              <a:defRPr sz="563"/>
            </a:lvl2pPr>
            <a:lvl3pPr marL="257221" indent="0" algn="ctr">
              <a:buNone/>
              <a:defRPr sz="506"/>
            </a:lvl3pPr>
            <a:lvl4pPr marL="385831" indent="0" algn="ctr">
              <a:buNone/>
              <a:defRPr sz="450"/>
            </a:lvl4pPr>
            <a:lvl5pPr marL="514441" indent="0" algn="ctr">
              <a:buNone/>
              <a:defRPr sz="450"/>
            </a:lvl5pPr>
            <a:lvl6pPr marL="643052" indent="0" algn="ctr">
              <a:buNone/>
              <a:defRPr sz="450"/>
            </a:lvl6pPr>
            <a:lvl7pPr marL="771662" indent="0" algn="ctr">
              <a:buNone/>
              <a:defRPr sz="450"/>
            </a:lvl7pPr>
            <a:lvl8pPr marL="900273" indent="0" algn="ctr">
              <a:buNone/>
              <a:defRPr sz="450"/>
            </a:lvl8pPr>
            <a:lvl9pPr marL="1028883" indent="0" algn="ctr">
              <a:buNone/>
              <a:defRPr sz="45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AA865F-4204-4566-A0BA-0631D137C09A}" type="datetimeFigureOut">
              <a:rPr lang="en-US" smtClean="0"/>
              <a:t>8/23/2019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99757A-CA77-4485-8FA8-E4FB94DCC5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1095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AA865F-4204-4566-A0BA-0631D137C09A}" type="datetimeFigureOut">
              <a:rPr lang="en-US" smtClean="0"/>
              <a:t>8/23/2019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99757A-CA77-4485-8FA8-E4FB94DCC5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7581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453878" y="109538"/>
            <a:ext cx="739378" cy="1743551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35744" y="109538"/>
            <a:ext cx="2175272" cy="1743551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AA865F-4204-4566-A0BA-0631D137C09A}" type="datetimeFigureOut">
              <a:rPr lang="en-US" smtClean="0"/>
              <a:t>8/23/2019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99757A-CA77-4485-8FA8-E4FB94DCC5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09193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AA865F-4204-4566-A0BA-0631D137C09A}" type="datetimeFigureOut">
              <a:rPr lang="en-US" smtClean="0"/>
              <a:t>8/23/2019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99757A-CA77-4485-8FA8-E4FB94DCC5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47708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3958" y="512922"/>
            <a:ext cx="2957513" cy="855821"/>
          </a:xfrm>
        </p:spPr>
        <p:txBody>
          <a:bodyPr anchor="b"/>
          <a:lstStyle>
            <a:lvl1pPr>
              <a:defRPr sz="1688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33958" y="1376839"/>
            <a:ext cx="2957513" cy="450056"/>
          </a:xfrm>
        </p:spPr>
        <p:txBody>
          <a:bodyPr/>
          <a:lstStyle>
            <a:lvl1pPr marL="0" indent="0">
              <a:buNone/>
              <a:defRPr sz="675">
                <a:solidFill>
                  <a:schemeClr val="tx1">
                    <a:tint val="75000"/>
                  </a:schemeClr>
                </a:solidFill>
              </a:defRPr>
            </a:lvl1pPr>
            <a:lvl2pPr marL="128610" indent="0">
              <a:buNone/>
              <a:defRPr sz="563">
                <a:solidFill>
                  <a:schemeClr val="tx1">
                    <a:tint val="75000"/>
                  </a:schemeClr>
                </a:solidFill>
              </a:defRPr>
            </a:lvl2pPr>
            <a:lvl3pPr marL="257221" indent="0">
              <a:buNone/>
              <a:defRPr sz="506">
                <a:solidFill>
                  <a:schemeClr val="tx1">
                    <a:tint val="75000"/>
                  </a:schemeClr>
                </a:solidFill>
              </a:defRPr>
            </a:lvl3pPr>
            <a:lvl4pPr marL="385831" indent="0">
              <a:buNone/>
              <a:defRPr sz="450">
                <a:solidFill>
                  <a:schemeClr val="tx1">
                    <a:tint val="75000"/>
                  </a:schemeClr>
                </a:solidFill>
              </a:defRPr>
            </a:lvl4pPr>
            <a:lvl5pPr marL="514441" indent="0">
              <a:buNone/>
              <a:defRPr sz="450">
                <a:solidFill>
                  <a:schemeClr val="tx1">
                    <a:tint val="75000"/>
                  </a:schemeClr>
                </a:solidFill>
              </a:defRPr>
            </a:lvl5pPr>
            <a:lvl6pPr marL="643052" indent="0">
              <a:buNone/>
              <a:defRPr sz="450">
                <a:solidFill>
                  <a:schemeClr val="tx1">
                    <a:tint val="75000"/>
                  </a:schemeClr>
                </a:solidFill>
              </a:defRPr>
            </a:lvl6pPr>
            <a:lvl7pPr marL="771662" indent="0">
              <a:buNone/>
              <a:defRPr sz="450">
                <a:solidFill>
                  <a:schemeClr val="tx1">
                    <a:tint val="75000"/>
                  </a:schemeClr>
                </a:solidFill>
              </a:defRPr>
            </a:lvl7pPr>
            <a:lvl8pPr marL="900273" indent="0">
              <a:buNone/>
              <a:defRPr sz="450">
                <a:solidFill>
                  <a:schemeClr val="tx1">
                    <a:tint val="75000"/>
                  </a:schemeClr>
                </a:solidFill>
              </a:defRPr>
            </a:lvl8pPr>
            <a:lvl9pPr marL="1028883" indent="0">
              <a:buNone/>
              <a:defRPr sz="4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AA865F-4204-4566-A0BA-0631D137C09A}" type="datetimeFigureOut">
              <a:rPr lang="en-US" smtClean="0"/>
              <a:t>8/23/2019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99757A-CA77-4485-8FA8-E4FB94DCC5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83938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35744" y="547688"/>
            <a:ext cx="1457325" cy="1305401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735931" y="547688"/>
            <a:ext cx="1457325" cy="1305401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AA865F-4204-4566-A0BA-0631D137C09A}" type="datetimeFigureOut">
              <a:rPr lang="en-US" smtClean="0"/>
              <a:t>8/23/2019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99757A-CA77-4485-8FA8-E4FB94DCC5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33082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6190" y="109538"/>
            <a:ext cx="2957513" cy="39766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36190" y="504349"/>
            <a:ext cx="1450628" cy="247174"/>
          </a:xfrm>
        </p:spPr>
        <p:txBody>
          <a:bodyPr anchor="b"/>
          <a:lstStyle>
            <a:lvl1pPr marL="0" indent="0">
              <a:buNone/>
              <a:defRPr sz="675" b="1"/>
            </a:lvl1pPr>
            <a:lvl2pPr marL="128610" indent="0">
              <a:buNone/>
              <a:defRPr sz="563" b="1"/>
            </a:lvl2pPr>
            <a:lvl3pPr marL="257221" indent="0">
              <a:buNone/>
              <a:defRPr sz="506" b="1"/>
            </a:lvl3pPr>
            <a:lvl4pPr marL="385831" indent="0">
              <a:buNone/>
              <a:defRPr sz="450" b="1"/>
            </a:lvl4pPr>
            <a:lvl5pPr marL="514441" indent="0">
              <a:buNone/>
              <a:defRPr sz="450" b="1"/>
            </a:lvl5pPr>
            <a:lvl6pPr marL="643052" indent="0">
              <a:buNone/>
              <a:defRPr sz="450" b="1"/>
            </a:lvl6pPr>
            <a:lvl7pPr marL="771662" indent="0">
              <a:buNone/>
              <a:defRPr sz="450" b="1"/>
            </a:lvl7pPr>
            <a:lvl8pPr marL="900273" indent="0">
              <a:buNone/>
              <a:defRPr sz="450" b="1"/>
            </a:lvl8pPr>
            <a:lvl9pPr marL="1028883" indent="0">
              <a:buNone/>
              <a:defRPr sz="45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36190" y="751523"/>
            <a:ext cx="1450628" cy="1105376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735931" y="504349"/>
            <a:ext cx="1457772" cy="247174"/>
          </a:xfrm>
        </p:spPr>
        <p:txBody>
          <a:bodyPr anchor="b"/>
          <a:lstStyle>
            <a:lvl1pPr marL="0" indent="0">
              <a:buNone/>
              <a:defRPr sz="675" b="1"/>
            </a:lvl1pPr>
            <a:lvl2pPr marL="128610" indent="0">
              <a:buNone/>
              <a:defRPr sz="563" b="1"/>
            </a:lvl2pPr>
            <a:lvl3pPr marL="257221" indent="0">
              <a:buNone/>
              <a:defRPr sz="506" b="1"/>
            </a:lvl3pPr>
            <a:lvl4pPr marL="385831" indent="0">
              <a:buNone/>
              <a:defRPr sz="450" b="1"/>
            </a:lvl4pPr>
            <a:lvl5pPr marL="514441" indent="0">
              <a:buNone/>
              <a:defRPr sz="450" b="1"/>
            </a:lvl5pPr>
            <a:lvl6pPr marL="643052" indent="0">
              <a:buNone/>
              <a:defRPr sz="450" b="1"/>
            </a:lvl6pPr>
            <a:lvl7pPr marL="771662" indent="0">
              <a:buNone/>
              <a:defRPr sz="450" b="1"/>
            </a:lvl7pPr>
            <a:lvl8pPr marL="900273" indent="0">
              <a:buNone/>
              <a:defRPr sz="450" b="1"/>
            </a:lvl8pPr>
            <a:lvl9pPr marL="1028883" indent="0">
              <a:buNone/>
              <a:defRPr sz="45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735931" y="751523"/>
            <a:ext cx="1457772" cy="1105376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AA865F-4204-4566-A0BA-0631D137C09A}" type="datetimeFigureOut">
              <a:rPr lang="en-US" smtClean="0"/>
              <a:t>8/23/2019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99757A-CA77-4485-8FA8-E4FB94DCC5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21428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AA865F-4204-4566-A0BA-0631D137C09A}" type="datetimeFigureOut">
              <a:rPr lang="en-US" smtClean="0"/>
              <a:t>8/23/2019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99757A-CA77-4485-8FA8-E4FB94DCC5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85980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AA865F-4204-4566-A0BA-0631D137C09A}" type="datetimeFigureOut">
              <a:rPr lang="en-US" smtClean="0"/>
              <a:t>8/23/2019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99757A-CA77-4485-8FA8-E4FB94DCC5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06890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6190" y="137160"/>
            <a:ext cx="1105942" cy="480060"/>
          </a:xfrm>
        </p:spPr>
        <p:txBody>
          <a:bodyPr anchor="b"/>
          <a:lstStyle>
            <a:lvl1pPr>
              <a:defRPr sz="9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57772" y="296227"/>
            <a:ext cx="1735931" cy="1462088"/>
          </a:xfrm>
        </p:spPr>
        <p:txBody>
          <a:bodyPr/>
          <a:lstStyle>
            <a:lvl1pPr>
              <a:defRPr sz="900"/>
            </a:lvl1pPr>
            <a:lvl2pPr>
              <a:defRPr sz="788"/>
            </a:lvl2pPr>
            <a:lvl3pPr>
              <a:defRPr sz="675"/>
            </a:lvl3pPr>
            <a:lvl4pPr>
              <a:defRPr sz="563"/>
            </a:lvl4pPr>
            <a:lvl5pPr>
              <a:defRPr sz="563"/>
            </a:lvl5pPr>
            <a:lvl6pPr>
              <a:defRPr sz="563"/>
            </a:lvl6pPr>
            <a:lvl7pPr>
              <a:defRPr sz="563"/>
            </a:lvl7pPr>
            <a:lvl8pPr>
              <a:defRPr sz="563"/>
            </a:lvl8pPr>
            <a:lvl9pPr>
              <a:defRPr sz="563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6190" y="617220"/>
            <a:ext cx="1105942" cy="1143476"/>
          </a:xfrm>
        </p:spPr>
        <p:txBody>
          <a:bodyPr/>
          <a:lstStyle>
            <a:lvl1pPr marL="0" indent="0">
              <a:buNone/>
              <a:defRPr sz="450"/>
            </a:lvl1pPr>
            <a:lvl2pPr marL="128610" indent="0">
              <a:buNone/>
              <a:defRPr sz="394"/>
            </a:lvl2pPr>
            <a:lvl3pPr marL="257221" indent="0">
              <a:buNone/>
              <a:defRPr sz="338"/>
            </a:lvl3pPr>
            <a:lvl4pPr marL="385831" indent="0">
              <a:buNone/>
              <a:defRPr sz="281"/>
            </a:lvl4pPr>
            <a:lvl5pPr marL="514441" indent="0">
              <a:buNone/>
              <a:defRPr sz="281"/>
            </a:lvl5pPr>
            <a:lvl6pPr marL="643052" indent="0">
              <a:buNone/>
              <a:defRPr sz="281"/>
            </a:lvl6pPr>
            <a:lvl7pPr marL="771662" indent="0">
              <a:buNone/>
              <a:defRPr sz="281"/>
            </a:lvl7pPr>
            <a:lvl8pPr marL="900273" indent="0">
              <a:buNone/>
              <a:defRPr sz="281"/>
            </a:lvl8pPr>
            <a:lvl9pPr marL="1028883" indent="0">
              <a:buNone/>
              <a:defRPr sz="28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AA865F-4204-4566-A0BA-0631D137C09A}" type="datetimeFigureOut">
              <a:rPr lang="en-US" smtClean="0"/>
              <a:t>8/23/2019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99757A-CA77-4485-8FA8-E4FB94DCC5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14372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6190" y="137160"/>
            <a:ext cx="1105942" cy="480060"/>
          </a:xfrm>
        </p:spPr>
        <p:txBody>
          <a:bodyPr anchor="b"/>
          <a:lstStyle>
            <a:lvl1pPr>
              <a:defRPr sz="9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457772" y="296227"/>
            <a:ext cx="1735931" cy="1462088"/>
          </a:xfrm>
        </p:spPr>
        <p:txBody>
          <a:bodyPr anchor="t"/>
          <a:lstStyle>
            <a:lvl1pPr marL="0" indent="0">
              <a:buNone/>
              <a:defRPr sz="900"/>
            </a:lvl1pPr>
            <a:lvl2pPr marL="128610" indent="0">
              <a:buNone/>
              <a:defRPr sz="788"/>
            </a:lvl2pPr>
            <a:lvl3pPr marL="257221" indent="0">
              <a:buNone/>
              <a:defRPr sz="675"/>
            </a:lvl3pPr>
            <a:lvl4pPr marL="385831" indent="0">
              <a:buNone/>
              <a:defRPr sz="563"/>
            </a:lvl4pPr>
            <a:lvl5pPr marL="514441" indent="0">
              <a:buNone/>
              <a:defRPr sz="563"/>
            </a:lvl5pPr>
            <a:lvl6pPr marL="643052" indent="0">
              <a:buNone/>
              <a:defRPr sz="563"/>
            </a:lvl6pPr>
            <a:lvl7pPr marL="771662" indent="0">
              <a:buNone/>
              <a:defRPr sz="563"/>
            </a:lvl7pPr>
            <a:lvl8pPr marL="900273" indent="0">
              <a:buNone/>
              <a:defRPr sz="563"/>
            </a:lvl8pPr>
            <a:lvl9pPr marL="1028883" indent="0">
              <a:buNone/>
              <a:defRPr sz="563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6190" y="617220"/>
            <a:ext cx="1105942" cy="1143476"/>
          </a:xfrm>
        </p:spPr>
        <p:txBody>
          <a:bodyPr/>
          <a:lstStyle>
            <a:lvl1pPr marL="0" indent="0">
              <a:buNone/>
              <a:defRPr sz="450"/>
            </a:lvl1pPr>
            <a:lvl2pPr marL="128610" indent="0">
              <a:buNone/>
              <a:defRPr sz="394"/>
            </a:lvl2pPr>
            <a:lvl3pPr marL="257221" indent="0">
              <a:buNone/>
              <a:defRPr sz="338"/>
            </a:lvl3pPr>
            <a:lvl4pPr marL="385831" indent="0">
              <a:buNone/>
              <a:defRPr sz="281"/>
            </a:lvl4pPr>
            <a:lvl5pPr marL="514441" indent="0">
              <a:buNone/>
              <a:defRPr sz="281"/>
            </a:lvl5pPr>
            <a:lvl6pPr marL="643052" indent="0">
              <a:buNone/>
              <a:defRPr sz="281"/>
            </a:lvl6pPr>
            <a:lvl7pPr marL="771662" indent="0">
              <a:buNone/>
              <a:defRPr sz="281"/>
            </a:lvl7pPr>
            <a:lvl8pPr marL="900273" indent="0">
              <a:buNone/>
              <a:defRPr sz="281"/>
            </a:lvl8pPr>
            <a:lvl9pPr marL="1028883" indent="0">
              <a:buNone/>
              <a:defRPr sz="28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AA865F-4204-4566-A0BA-0631D137C09A}" type="datetimeFigureOut">
              <a:rPr lang="en-US" smtClean="0"/>
              <a:t>8/23/2019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99757A-CA77-4485-8FA8-E4FB94DCC5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32201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35744" y="109538"/>
            <a:ext cx="2957513" cy="39766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35744" y="547688"/>
            <a:ext cx="2957513" cy="13054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35744" y="1906905"/>
            <a:ext cx="771525" cy="1095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38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AA865F-4204-4566-A0BA-0631D137C09A}" type="datetimeFigureOut">
              <a:rPr lang="en-US" smtClean="0"/>
              <a:t>8/23/2019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35856" y="1906905"/>
            <a:ext cx="1157288" cy="1095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338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421731" y="1906905"/>
            <a:ext cx="771525" cy="1095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338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99757A-CA77-4485-8FA8-E4FB94DCC5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3647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257221" rtl="0" eaLnBrk="1" latinLnBrk="0" hangingPunct="1">
        <a:lnSpc>
          <a:spcPct val="90000"/>
        </a:lnSpc>
        <a:spcBef>
          <a:spcPct val="0"/>
        </a:spcBef>
        <a:buNone/>
        <a:defRPr sz="1238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64305" indent="-64305" algn="l" defTabSz="257221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788" kern="1200">
          <a:solidFill>
            <a:schemeClr val="tx1"/>
          </a:solidFill>
          <a:latin typeface="+mn-lt"/>
          <a:ea typeface="+mn-ea"/>
          <a:cs typeface="+mn-cs"/>
        </a:defRPr>
      </a:lvl1pPr>
      <a:lvl2pPr marL="192916" indent="-64305" algn="l" defTabSz="257221" rtl="0" eaLnBrk="1" latinLnBrk="0" hangingPunct="1">
        <a:lnSpc>
          <a:spcPct val="90000"/>
        </a:lnSpc>
        <a:spcBef>
          <a:spcPts val="141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2pPr>
      <a:lvl3pPr marL="321526" indent="-64305" algn="l" defTabSz="257221" rtl="0" eaLnBrk="1" latinLnBrk="0" hangingPunct="1">
        <a:lnSpc>
          <a:spcPct val="90000"/>
        </a:lnSpc>
        <a:spcBef>
          <a:spcPts val="141"/>
        </a:spcBef>
        <a:buFont typeface="Arial" panose="020B0604020202020204" pitchFamily="34" charset="0"/>
        <a:buChar char="•"/>
        <a:defRPr sz="563" kern="1200">
          <a:solidFill>
            <a:schemeClr val="tx1"/>
          </a:solidFill>
          <a:latin typeface="+mn-lt"/>
          <a:ea typeface="+mn-ea"/>
          <a:cs typeface="+mn-cs"/>
        </a:defRPr>
      </a:lvl3pPr>
      <a:lvl4pPr marL="450136" indent="-64305" algn="l" defTabSz="257221" rtl="0" eaLnBrk="1" latinLnBrk="0" hangingPunct="1">
        <a:lnSpc>
          <a:spcPct val="90000"/>
        </a:lnSpc>
        <a:spcBef>
          <a:spcPts val="141"/>
        </a:spcBef>
        <a:buFont typeface="Arial" panose="020B0604020202020204" pitchFamily="34" charset="0"/>
        <a:buChar char="•"/>
        <a:defRPr sz="506" kern="1200">
          <a:solidFill>
            <a:schemeClr val="tx1"/>
          </a:solidFill>
          <a:latin typeface="+mn-lt"/>
          <a:ea typeface="+mn-ea"/>
          <a:cs typeface="+mn-cs"/>
        </a:defRPr>
      </a:lvl4pPr>
      <a:lvl5pPr marL="578747" indent="-64305" algn="l" defTabSz="257221" rtl="0" eaLnBrk="1" latinLnBrk="0" hangingPunct="1">
        <a:lnSpc>
          <a:spcPct val="90000"/>
        </a:lnSpc>
        <a:spcBef>
          <a:spcPts val="141"/>
        </a:spcBef>
        <a:buFont typeface="Arial" panose="020B0604020202020204" pitchFamily="34" charset="0"/>
        <a:buChar char="•"/>
        <a:defRPr sz="506" kern="1200">
          <a:solidFill>
            <a:schemeClr val="tx1"/>
          </a:solidFill>
          <a:latin typeface="+mn-lt"/>
          <a:ea typeface="+mn-ea"/>
          <a:cs typeface="+mn-cs"/>
        </a:defRPr>
      </a:lvl5pPr>
      <a:lvl6pPr marL="707357" indent="-64305" algn="l" defTabSz="257221" rtl="0" eaLnBrk="1" latinLnBrk="0" hangingPunct="1">
        <a:lnSpc>
          <a:spcPct val="90000"/>
        </a:lnSpc>
        <a:spcBef>
          <a:spcPts val="141"/>
        </a:spcBef>
        <a:buFont typeface="Arial" panose="020B0604020202020204" pitchFamily="34" charset="0"/>
        <a:buChar char="•"/>
        <a:defRPr sz="506" kern="1200">
          <a:solidFill>
            <a:schemeClr val="tx1"/>
          </a:solidFill>
          <a:latin typeface="+mn-lt"/>
          <a:ea typeface="+mn-ea"/>
          <a:cs typeface="+mn-cs"/>
        </a:defRPr>
      </a:lvl6pPr>
      <a:lvl7pPr marL="835967" indent="-64305" algn="l" defTabSz="257221" rtl="0" eaLnBrk="1" latinLnBrk="0" hangingPunct="1">
        <a:lnSpc>
          <a:spcPct val="90000"/>
        </a:lnSpc>
        <a:spcBef>
          <a:spcPts val="141"/>
        </a:spcBef>
        <a:buFont typeface="Arial" panose="020B0604020202020204" pitchFamily="34" charset="0"/>
        <a:buChar char="•"/>
        <a:defRPr sz="506" kern="1200">
          <a:solidFill>
            <a:schemeClr val="tx1"/>
          </a:solidFill>
          <a:latin typeface="+mn-lt"/>
          <a:ea typeface="+mn-ea"/>
          <a:cs typeface="+mn-cs"/>
        </a:defRPr>
      </a:lvl7pPr>
      <a:lvl8pPr marL="964578" indent="-64305" algn="l" defTabSz="257221" rtl="0" eaLnBrk="1" latinLnBrk="0" hangingPunct="1">
        <a:lnSpc>
          <a:spcPct val="90000"/>
        </a:lnSpc>
        <a:spcBef>
          <a:spcPts val="141"/>
        </a:spcBef>
        <a:buFont typeface="Arial" panose="020B0604020202020204" pitchFamily="34" charset="0"/>
        <a:buChar char="•"/>
        <a:defRPr sz="506" kern="1200">
          <a:solidFill>
            <a:schemeClr val="tx1"/>
          </a:solidFill>
          <a:latin typeface="+mn-lt"/>
          <a:ea typeface="+mn-ea"/>
          <a:cs typeface="+mn-cs"/>
        </a:defRPr>
      </a:lvl8pPr>
      <a:lvl9pPr marL="1093188" indent="-64305" algn="l" defTabSz="257221" rtl="0" eaLnBrk="1" latinLnBrk="0" hangingPunct="1">
        <a:lnSpc>
          <a:spcPct val="90000"/>
        </a:lnSpc>
        <a:spcBef>
          <a:spcPts val="141"/>
        </a:spcBef>
        <a:buFont typeface="Arial" panose="020B0604020202020204" pitchFamily="34" charset="0"/>
        <a:buChar char="•"/>
        <a:defRPr sz="506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57221" rtl="0" eaLnBrk="1" latinLnBrk="0" hangingPunct="1">
        <a:defRPr sz="506" kern="1200">
          <a:solidFill>
            <a:schemeClr val="tx1"/>
          </a:solidFill>
          <a:latin typeface="+mn-lt"/>
          <a:ea typeface="+mn-ea"/>
          <a:cs typeface="+mn-cs"/>
        </a:defRPr>
      </a:lvl1pPr>
      <a:lvl2pPr marL="128610" algn="l" defTabSz="257221" rtl="0" eaLnBrk="1" latinLnBrk="0" hangingPunct="1">
        <a:defRPr sz="506" kern="1200">
          <a:solidFill>
            <a:schemeClr val="tx1"/>
          </a:solidFill>
          <a:latin typeface="+mn-lt"/>
          <a:ea typeface="+mn-ea"/>
          <a:cs typeface="+mn-cs"/>
        </a:defRPr>
      </a:lvl2pPr>
      <a:lvl3pPr marL="257221" algn="l" defTabSz="257221" rtl="0" eaLnBrk="1" latinLnBrk="0" hangingPunct="1">
        <a:defRPr sz="506" kern="1200">
          <a:solidFill>
            <a:schemeClr val="tx1"/>
          </a:solidFill>
          <a:latin typeface="+mn-lt"/>
          <a:ea typeface="+mn-ea"/>
          <a:cs typeface="+mn-cs"/>
        </a:defRPr>
      </a:lvl3pPr>
      <a:lvl4pPr marL="385831" algn="l" defTabSz="257221" rtl="0" eaLnBrk="1" latinLnBrk="0" hangingPunct="1">
        <a:defRPr sz="506" kern="1200">
          <a:solidFill>
            <a:schemeClr val="tx1"/>
          </a:solidFill>
          <a:latin typeface="+mn-lt"/>
          <a:ea typeface="+mn-ea"/>
          <a:cs typeface="+mn-cs"/>
        </a:defRPr>
      </a:lvl4pPr>
      <a:lvl5pPr marL="514441" algn="l" defTabSz="257221" rtl="0" eaLnBrk="1" latinLnBrk="0" hangingPunct="1">
        <a:defRPr sz="506" kern="1200">
          <a:solidFill>
            <a:schemeClr val="tx1"/>
          </a:solidFill>
          <a:latin typeface="+mn-lt"/>
          <a:ea typeface="+mn-ea"/>
          <a:cs typeface="+mn-cs"/>
        </a:defRPr>
      </a:lvl5pPr>
      <a:lvl6pPr marL="643052" algn="l" defTabSz="257221" rtl="0" eaLnBrk="1" latinLnBrk="0" hangingPunct="1">
        <a:defRPr sz="506" kern="1200">
          <a:solidFill>
            <a:schemeClr val="tx1"/>
          </a:solidFill>
          <a:latin typeface="+mn-lt"/>
          <a:ea typeface="+mn-ea"/>
          <a:cs typeface="+mn-cs"/>
        </a:defRPr>
      </a:lvl6pPr>
      <a:lvl7pPr marL="771662" algn="l" defTabSz="257221" rtl="0" eaLnBrk="1" latinLnBrk="0" hangingPunct="1">
        <a:defRPr sz="506" kern="1200">
          <a:solidFill>
            <a:schemeClr val="tx1"/>
          </a:solidFill>
          <a:latin typeface="+mn-lt"/>
          <a:ea typeface="+mn-ea"/>
          <a:cs typeface="+mn-cs"/>
        </a:defRPr>
      </a:lvl7pPr>
      <a:lvl8pPr marL="900273" algn="l" defTabSz="257221" rtl="0" eaLnBrk="1" latinLnBrk="0" hangingPunct="1">
        <a:defRPr sz="506" kern="1200">
          <a:solidFill>
            <a:schemeClr val="tx1"/>
          </a:solidFill>
          <a:latin typeface="+mn-lt"/>
          <a:ea typeface="+mn-ea"/>
          <a:cs typeface="+mn-cs"/>
        </a:defRPr>
      </a:lvl8pPr>
      <a:lvl9pPr marL="1028883" algn="l" defTabSz="257221" rtl="0" eaLnBrk="1" latinLnBrk="0" hangingPunct="1">
        <a:defRPr sz="506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 27"/>
          <p:cNvSpPr/>
          <p:nvPr/>
        </p:nvSpPr>
        <p:spPr>
          <a:xfrm>
            <a:off x="1347810" y="0"/>
            <a:ext cx="2081189" cy="560304"/>
          </a:xfrm>
          <a:custGeom>
            <a:avLst/>
            <a:gdLst>
              <a:gd name="connsiteX0" fmla="*/ 0 w 1543050"/>
              <a:gd name="connsiteY0" fmla="*/ 0 h 560304"/>
              <a:gd name="connsiteX1" fmla="*/ 1543050 w 1543050"/>
              <a:gd name="connsiteY1" fmla="*/ 0 h 560304"/>
              <a:gd name="connsiteX2" fmla="*/ 1543050 w 1543050"/>
              <a:gd name="connsiteY2" fmla="*/ 560304 h 560304"/>
              <a:gd name="connsiteX3" fmla="*/ 0 w 1543050"/>
              <a:gd name="connsiteY3" fmla="*/ 560304 h 560304"/>
              <a:gd name="connsiteX4" fmla="*/ 0 w 1543050"/>
              <a:gd name="connsiteY4" fmla="*/ 0 h 560304"/>
              <a:gd name="connsiteX0" fmla="*/ 0 w 2076814"/>
              <a:gd name="connsiteY0" fmla="*/ 4375 h 560304"/>
              <a:gd name="connsiteX1" fmla="*/ 2076814 w 2076814"/>
              <a:gd name="connsiteY1" fmla="*/ 0 h 560304"/>
              <a:gd name="connsiteX2" fmla="*/ 2076814 w 2076814"/>
              <a:gd name="connsiteY2" fmla="*/ 560304 h 560304"/>
              <a:gd name="connsiteX3" fmla="*/ 533764 w 2076814"/>
              <a:gd name="connsiteY3" fmla="*/ 560304 h 560304"/>
              <a:gd name="connsiteX4" fmla="*/ 0 w 2076814"/>
              <a:gd name="connsiteY4" fmla="*/ 4375 h 560304"/>
              <a:gd name="connsiteX0" fmla="*/ 0 w 2081189"/>
              <a:gd name="connsiteY0" fmla="*/ 0 h 560304"/>
              <a:gd name="connsiteX1" fmla="*/ 2081189 w 2081189"/>
              <a:gd name="connsiteY1" fmla="*/ 0 h 560304"/>
              <a:gd name="connsiteX2" fmla="*/ 2081189 w 2081189"/>
              <a:gd name="connsiteY2" fmla="*/ 560304 h 560304"/>
              <a:gd name="connsiteX3" fmla="*/ 538139 w 2081189"/>
              <a:gd name="connsiteY3" fmla="*/ 560304 h 560304"/>
              <a:gd name="connsiteX4" fmla="*/ 0 w 2081189"/>
              <a:gd name="connsiteY4" fmla="*/ 0 h 5603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81189" h="560304">
                <a:moveTo>
                  <a:pt x="0" y="0"/>
                </a:moveTo>
                <a:lnTo>
                  <a:pt x="2081189" y="0"/>
                </a:lnTo>
                <a:lnTo>
                  <a:pt x="2081189" y="560304"/>
                </a:lnTo>
                <a:lnTo>
                  <a:pt x="538139" y="560304"/>
                </a:lnTo>
                <a:lnTo>
                  <a:pt x="0" y="0"/>
                </a:lnTo>
                <a:close/>
              </a:path>
            </a:pathLst>
          </a:custGeom>
          <a:solidFill>
            <a:srgbClr val="0092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picture"/>
          <p:cNvSpPr/>
          <p:nvPr/>
        </p:nvSpPr>
        <p:spPr>
          <a:xfrm rot="8114385" flipH="1">
            <a:off x="-831200" y="-124111"/>
            <a:ext cx="2252689" cy="2421851"/>
          </a:xfrm>
          <a:custGeom>
            <a:avLst/>
            <a:gdLst>
              <a:gd name="connsiteX0" fmla="*/ 2252689 w 2252689"/>
              <a:gd name="connsiteY0" fmla="*/ 1624564 h 2421851"/>
              <a:gd name="connsiteX1" fmla="*/ 2252689 w 2252689"/>
              <a:gd name="connsiteY1" fmla="*/ 432120 h 2421851"/>
              <a:gd name="connsiteX2" fmla="*/ 1794466 w 2252689"/>
              <a:gd name="connsiteY2" fmla="*/ 0 h 2421851"/>
              <a:gd name="connsiteX3" fmla="*/ 969052 w 2252689"/>
              <a:gd name="connsiteY3" fmla="*/ 0 h 2421851"/>
              <a:gd name="connsiteX4" fmla="*/ 0 w 2252689"/>
              <a:gd name="connsiteY4" fmla="*/ 960976 h 2421851"/>
              <a:gd name="connsiteX5" fmla="*/ 114115 w 2252689"/>
              <a:gd name="connsiteY5" fmla="*/ 1076049 h 2421851"/>
              <a:gd name="connsiteX6" fmla="*/ 213098 w 2252689"/>
              <a:gd name="connsiteY6" fmla="*/ 1078987 h 2421851"/>
              <a:gd name="connsiteX7" fmla="*/ 1179477 w 2252689"/>
              <a:gd name="connsiteY7" fmla="*/ 1089840 h 2421851"/>
              <a:gd name="connsiteX8" fmla="*/ 1236425 w 2252689"/>
              <a:gd name="connsiteY8" fmla="*/ 2203296 h 2421851"/>
              <a:gd name="connsiteX9" fmla="*/ 1236630 w 2252689"/>
              <a:gd name="connsiteY9" fmla="*/ 2207998 h 2421851"/>
              <a:gd name="connsiteX10" fmla="*/ 1448701 w 2252689"/>
              <a:gd name="connsiteY10" fmla="*/ 2421851 h 2421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252689" h="2421851">
                <a:moveTo>
                  <a:pt x="2252689" y="1624564"/>
                </a:moveTo>
                <a:lnTo>
                  <a:pt x="2252689" y="432120"/>
                </a:lnTo>
                <a:cubicBezTo>
                  <a:pt x="2252689" y="193466"/>
                  <a:pt x="2047536" y="0"/>
                  <a:pt x="1794466" y="0"/>
                </a:cubicBezTo>
                <a:lnTo>
                  <a:pt x="969052" y="0"/>
                </a:lnTo>
                <a:lnTo>
                  <a:pt x="0" y="960976"/>
                </a:lnTo>
                <a:lnTo>
                  <a:pt x="114115" y="1076049"/>
                </a:lnTo>
                <a:lnTo>
                  <a:pt x="213098" y="1078987"/>
                </a:lnTo>
                <a:cubicBezTo>
                  <a:pt x="738773" y="1092605"/>
                  <a:pt x="1173842" y="1090893"/>
                  <a:pt x="1179477" y="1089840"/>
                </a:cubicBezTo>
                <a:cubicBezTo>
                  <a:pt x="1187929" y="1088260"/>
                  <a:pt x="1212055" y="1641444"/>
                  <a:pt x="1236425" y="2203296"/>
                </a:cubicBezTo>
                <a:lnTo>
                  <a:pt x="1236630" y="2207998"/>
                </a:lnTo>
                <a:lnTo>
                  <a:pt x="1448701" y="2421851"/>
                </a:lnTo>
                <a:close/>
              </a:path>
            </a:pathLst>
          </a:custGeom>
          <a:blipFill dpi="0" rotWithShape="0">
            <a:blip r:embed="rId2"/>
            <a:srcRect/>
            <a:stretch>
              <a:fillRect t="-26254" b="-26254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4" name="Round Diagonal Corner Rectangle 3"/>
          <p:cNvSpPr/>
          <p:nvPr/>
        </p:nvSpPr>
        <p:spPr>
          <a:xfrm rot="2836974" flipH="1">
            <a:off x="419236" y="68347"/>
            <a:ext cx="455327" cy="1059080"/>
          </a:xfrm>
          <a:prstGeom prst="round2DiagRect">
            <a:avLst>
              <a:gd name="adj1" fmla="val 31838"/>
              <a:gd name="adj2" fmla="val 0"/>
            </a:avLst>
          </a:prstGeom>
          <a:solidFill>
            <a:srgbClr val="009242">
              <a:alpha val="76000"/>
            </a:srgbClr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2967889" y="1067784"/>
            <a:ext cx="250347" cy="250347"/>
          </a:xfrm>
          <a:prstGeom prst="rect">
            <a:avLst/>
          </a:prstGeom>
          <a:solidFill>
            <a:srgbClr val="0092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>
                  <a:lumMod val="85000"/>
                  <a:lumOff val="1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2967889" y="1442860"/>
            <a:ext cx="250347" cy="250347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>
                  <a:lumMod val="85000"/>
                  <a:lumOff val="1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2967889" y="714583"/>
            <a:ext cx="250347" cy="250347"/>
          </a:xfrm>
          <a:prstGeom prst="rect">
            <a:avLst/>
          </a:prstGeom>
          <a:solidFill>
            <a:srgbClr val="0092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85000"/>
                  <a:lumOff val="1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130376" y="169325"/>
            <a:ext cx="119732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ni Sans Heavy CAPS" panose="00000500000000000000" pitchFamily="50" charset="0"/>
              </a:rPr>
              <a:t>Your name</a:t>
            </a:r>
          </a:p>
        </p:txBody>
      </p:sp>
      <p:sp>
        <p:nvSpPr>
          <p:cNvPr id="16" name="Rectangle 15"/>
          <p:cNvSpPr/>
          <p:nvPr/>
        </p:nvSpPr>
        <p:spPr>
          <a:xfrm>
            <a:off x="2570537" y="364107"/>
            <a:ext cx="780983" cy="1692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n-US" sz="500" b="1" spc="3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POSITION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1615502" y="1429535"/>
            <a:ext cx="134858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7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  <a:ea typeface="Helmet" pitchFamily="50" charset="-128"/>
                <a:cs typeface="Helmet" pitchFamily="50" charset="-128"/>
              </a:rPr>
              <a:t>+085 123 456 789</a:t>
            </a:r>
          </a:p>
          <a:p>
            <a:pPr algn="r"/>
            <a:r>
              <a:rPr lang="en-US" sz="7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  <a:ea typeface="Helmet" pitchFamily="50" charset="-128"/>
                <a:cs typeface="Helmet" pitchFamily="50" charset="-128"/>
              </a:rPr>
              <a:t>+021 123 456 </a:t>
            </a:r>
            <a:endParaRPr lang="en-US" sz="700" b="1" dirty="0">
              <a:solidFill>
                <a:schemeClr val="tx1">
                  <a:lumMod val="85000"/>
                  <a:lumOff val="15000"/>
                </a:schemeClr>
              </a:solidFill>
              <a:latin typeface="Century Gothic" panose="020B0502020202020204" pitchFamily="34" charset="0"/>
              <a:ea typeface="Helmet" pitchFamily="50" charset="-128"/>
              <a:cs typeface="Helmet" pitchFamily="50" charset="-128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610287" y="701258"/>
            <a:ext cx="134858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7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  <a:ea typeface="Helmet" pitchFamily="50" charset="-128"/>
                <a:cs typeface="Helmet" pitchFamily="50" charset="-128"/>
              </a:rPr>
              <a:t>CREATIVE@EMAIL.COM  </a:t>
            </a:r>
          </a:p>
          <a:p>
            <a:pPr algn="r"/>
            <a:r>
              <a:rPr lang="en-US" sz="7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  <a:ea typeface="Helmet" pitchFamily="50" charset="-128"/>
                <a:cs typeface="Helmet" pitchFamily="50" charset="-128"/>
              </a:rPr>
              <a:t>WWW.YOURDOMAIN.COM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1664186" y="1054459"/>
            <a:ext cx="12998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7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  <a:ea typeface="Helmet" pitchFamily="50" charset="-128"/>
                <a:cs typeface="Helmet" pitchFamily="50" charset="-128"/>
              </a:rPr>
              <a:t>MALANG 111, </a:t>
            </a:r>
          </a:p>
          <a:p>
            <a:pPr algn="r"/>
            <a:r>
              <a:rPr lang="en-US" sz="7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  <a:ea typeface="Helmet" pitchFamily="50" charset="-128"/>
                <a:cs typeface="Helmet" pitchFamily="50" charset="-128"/>
              </a:rPr>
              <a:t>JATIM, INDONESIA</a:t>
            </a:r>
          </a:p>
        </p:txBody>
      </p:sp>
      <p:sp>
        <p:nvSpPr>
          <p:cNvPr id="20" name="Rounded Rectangle 7">
            <a:extLst>
              <a:ext uri="{FF2B5EF4-FFF2-40B4-BE49-F238E27FC236}">
                <a16:creationId xmlns:a16="http://schemas.microsoft.com/office/drawing/2014/main" id="{890A206E-8EB0-46CB-87E5-BB62DA827BE4}"/>
              </a:ext>
            </a:extLst>
          </p:cNvPr>
          <p:cNvSpPr/>
          <p:nvPr/>
        </p:nvSpPr>
        <p:spPr>
          <a:xfrm>
            <a:off x="3045509" y="1475331"/>
            <a:ext cx="95109" cy="164593"/>
          </a:xfrm>
          <a:custGeom>
            <a:avLst/>
            <a:gdLst/>
            <a:ahLst/>
            <a:cxnLst/>
            <a:rect l="l" t="t" r="r" b="b"/>
            <a:pathLst>
              <a:path w="1872208" h="3240000">
                <a:moveTo>
                  <a:pt x="936104" y="2852499"/>
                </a:moveTo>
                <a:cubicBezTo>
                  <a:pt x="861605" y="2852499"/>
                  <a:pt x="801211" y="2912893"/>
                  <a:pt x="801211" y="2987392"/>
                </a:cubicBezTo>
                <a:cubicBezTo>
                  <a:pt x="801211" y="3061891"/>
                  <a:pt x="861605" y="3122285"/>
                  <a:pt x="936104" y="3122285"/>
                </a:cubicBezTo>
                <a:cubicBezTo>
                  <a:pt x="1010603" y="3122285"/>
                  <a:pt x="1070997" y="3061891"/>
                  <a:pt x="1070997" y="2987392"/>
                </a:cubicBezTo>
                <a:cubicBezTo>
                  <a:pt x="1070997" y="2912893"/>
                  <a:pt x="1010603" y="2852499"/>
                  <a:pt x="936104" y="2852499"/>
                </a:cubicBezTo>
                <a:close/>
                <a:moveTo>
                  <a:pt x="144016" y="323096"/>
                </a:moveTo>
                <a:lnTo>
                  <a:pt x="144016" y="2699360"/>
                </a:lnTo>
                <a:lnTo>
                  <a:pt x="1728192" y="2699360"/>
                </a:lnTo>
                <a:lnTo>
                  <a:pt x="1728192" y="323096"/>
                </a:lnTo>
                <a:close/>
                <a:moveTo>
                  <a:pt x="720104" y="107072"/>
                </a:moveTo>
                <a:cubicBezTo>
                  <a:pt x="690281" y="107072"/>
                  <a:pt x="666104" y="131249"/>
                  <a:pt x="666104" y="161072"/>
                </a:cubicBezTo>
                <a:cubicBezTo>
                  <a:pt x="666104" y="190895"/>
                  <a:pt x="690281" y="215072"/>
                  <a:pt x="720104" y="215072"/>
                </a:cubicBezTo>
                <a:lnTo>
                  <a:pt x="1152104" y="215072"/>
                </a:lnTo>
                <a:cubicBezTo>
                  <a:pt x="1181927" y="215072"/>
                  <a:pt x="1206104" y="190895"/>
                  <a:pt x="1206104" y="161072"/>
                </a:cubicBezTo>
                <a:cubicBezTo>
                  <a:pt x="1206104" y="131249"/>
                  <a:pt x="1181927" y="107072"/>
                  <a:pt x="1152104" y="107072"/>
                </a:cubicBezTo>
                <a:close/>
                <a:moveTo>
                  <a:pt x="312041" y="0"/>
                </a:moveTo>
                <a:lnTo>
                  <a:pt x="1560167" y="0"/>
                </a:lnTo>
                <a:cubicBezTo>
                  <a:pt x="1732502" y="0"/>
                  <a:pt x="1872208" y="139706"/>
                  <a:pt x="1872208" y="312041"/>
                </a:cubicBezTo>
                <a:lnTo>
                  <a:pt x="1872208" y="2927959"/>
                </a:lnTo>
                <a:cubicBezTo>
                  <a:pt x="1872208" y="3100294"/>
                  <a:pt x="1732502" y="3240000"/>
                  <a:pt x="1560167" y="3240000"/>
                </a:cubicBezTo>
                <a:lnTo>
                  <a:pt x="312041" y="3240000"/>
                </a:lnTo>
                <a:cubicBezTo>
                  <a:pt x="139706" y="3240000"/>
                  <a:pt x="0" y="3100294"/>
                  <a:pt x="0" y="2927959"/>
                </a:cubicBezTo>
                <a:lnTo>
                  <a:pt x="0" y="312041"/>
                </a:lnTo>
                <a:cubicBezTo>
                  <a:pt x="0" y="139706"/>
                  <a:pt x="139706" y="0"/>
                  <a:pt x="31204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r"/>
            <a:endParaRPr lang="ko-KR" altLang="en-US">
              <a:solidFill>
                <a:schemeClr val="tx1">
                  <a:lumMod val="85000"/>
                  <a:lumOff val="1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1" name="Rectangle 9">
            <a:extLst>
              <a:ext uri="{FF2B5EF4-FFF2-40B4-BE49-F238E27FC236}">
                <a16:creationId xmlns:a16="http://schemas.microsoft.com/office/drawing/2014/main" id="{F4DF7C3C-D955-465B-A7ED-DA6CEFF74209}"/>
              </a:ext>
            </a:extLst>
          </p:cNvPr>
          <p:cNvSpPr/>
          <p:nvPr/>
        </p:nvSpPr>
        <p:spPr>
          <a:xfrm>
            <a:off x="3010370" y="1097421"/>
            <a:ext cx="172313" cy="172033"/>
          </a:xfrm>
          <a:custGeom>
            <a:avLst/>
            <a:gdLst/>
            <a:ahLst/>
            <a:cxnLst/>
            <a:rect l="l" t="t" r="r" b="b"/>
            <a:pathLst>
              <a:path w="3228210" h="3222968">
                <a:moveTo>
                  <a:pt x="1619999" y="642446"/>
                </a:moveTo>
                <a:lnTo>
                  <a:pt x="2664115" y="1686562"/>
                </a:lnTo>
                <a:lnTo>
                  <a:pt x="2664116" y="1686562"/>
                </a:lnTo>
                <a:lnTo>
                  <a:pt x="2664116" y="3222968"/>
                </a:lnTo>
                <a:lnTo>
                  <a:pt x="2015013" y="3222968"/>
                </a:lnTo>
                <a:lnTo>
                  <a:pt x="2015013" y="2511495"/>
                </a:lnTo>
                <a:cubicBezTo>
                  <a:pt x="2015013" y="2399422"/>
                  <a:pt x="1924159" y="2308568"/>
                  <a:pt x="1812086" y="2308568"/>
                </a:cubicBezTo>
                <a:lnTo>
                  <a:pt x="1427912" y="2308568"/>
                </a:lnTo>
                <a:cubicBezTo>
                  <a:pt x="1315839" y="2308568"/>
                  <a:pt x="1224985" y="2399422"/>
                  <a:pt x="1224985" y="2511495"/>
                </a:cubicBezTo>
                <a:lnTo>
                  <a:pt x="1224985" y="3222968"/>
                </a:lnTo>
                <a:lnTo>
                  <a:pt x="575882" y="3222968"/>
                </a:lnTo>
                <a:lnTo>
                  <a:pt x="575882" y="1686562"/>
                </a:lnTo>
                <a:lnTo>
                  <a:pt x="575884" y="1686562"/>
                </a:lnTo>
                <a:close/>
                <a:moveTo>
                  <a:pt x="509997" y="122689"/>
                </a:moveTo>
                <a:lnTo>
                  <a:pt x="942045" y="122689"/>
                </a:lnTo>
                <a:lnTo>
                  <a:pt x="942045" y="542556"/>
                </a:lnTo>
                <a:lnTo>
                  <a:pt x="509997" y="974604"/>
                </a:lnTo>
                <a:close/>
                <a:moveTo>
                  <a:pt x="1620001" y="7099"/>
                </a:moveTo>
                <a:lnTo>
                  <a:pt x="3228210" y="1686560"/>
                </a:lnTo>
                <a:lnTo>
                  <a:pt x="2900441" y="1686560"/>
                </a:lnTo>
                <a:lnTo>
                  <a:pt x="1620001" y="349390"/>
                </a:lnTo>
                <a:close/>
                <a:moveTo>
                  <a:pt x="1619999" y="0"/>
                </a:moveTo>
                <a:lnTo>
                  <a:pt x="1619999" y="342291"/>
                </a:lnTo>
                <a:lnTo>
                  <a:pt x="330172" y="1679462"/>
                </a:lnTo>
                <a:lnTo>
                  <a:pt x="0" y="167946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r"/>
            <a:endParaRPr lang="ko-KR" altLang="en-US">
              <a:solidFill>
                <a:schemeClr val="tx1">
                  <a:lumMod val="85000"/>
                  <a:lumOff val="1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2" name="Block Arc 14">
            <a:extLst>
              <a:ext uri="{FF2B5EF4-FFF2-40B4-BE49-F238E27FC236}">
                <a16:creationId xmlns:a16="http://schemas.microsoft.com/office/drawing/2014/main" id="{F84CC100-88A8-4E3E-8091-D49E44C308ED}"/>
              </a:ext>
            </a:extLst>
          </p:cNvPr>
          <p:cNvSpPr/>
          <p:nvPr/>
        </p:nvSpPr>
        <p:spPr>
          <a:xfrm rot="16200000" flipH="1">
            <a:off x="3010592" y="755973"/>
            <a:ext cx="172035" cy="172148"/>
          </a:xfrm>
          <a:custGeom>
            <a:avLst/>
            <a:gdLst/>
            <a:ahLst/>
            <a:cxnLst/>
            <a:rect l="l" t="t" r="r" b="b"/>
            <a:pathLst>
              <a:path w="3185463" h="3187558">
                <a:moveTo>
                  <a:pt x="764000" y="2343999"/>
                </a:moveTo>
                <a:cubicBezTo>
                  <a:pt x="566798" y="2256389"/>
                  <a:pt x="385374" y="2134753"/>
                  <a:pt x="230072" y="1981662"/>
                </a:cubicBezTo>
                <a:cubicBezTo>
                  <a:pt x="297001" y="2223876"/>
                  <a:pt x="428049" y="2439341"/>
                  <a:pt x="603989" y="2608945"/>
                </a:cubicBezTo>
                <a:cubicBezTo>
                  <a:pt x="667739" y="2525681"/>
                  <a:pt x="720588" y="2436567"/>
                  <a:pt x="764000" y="2343999"/>
                </a:cubicBezTo>
                <a:close/>
                <a:moveTo>
                  <a:pt x="783530" y="862903"/>
                </a:moveTo>
                <a:cubicBezTo>
                  <a:pt x="737619" y="760936"/>
                  <a:pt x="681240" y="662513"/>
                  <a:pt x="611676" y="571152"/>
                </a:cubicBezTo>
                <a:cubicBezTo>
                  <a:pt x="419218" y="754019"/>
                  <a:pt x="279227" y="991173"/>
                  <a:pt x="215545" y="1258034"/>
                </a:cubicBezTo>
                <a:cubicBezTo>
                  <a:pt x="378729" y="1090139"/>
                  <a:pt x="571934" y="956907"/>
                  <a:pt x="783530" y="862903"/>
                </a:cubicBezTo>
                <a:close/>
                <a:moveTo>
                  <a:pt x="935657" y="1673146"/>
                </a:moveTo>
                <a:lnTo>
                  <a:pt x="227023" y="1673146"/>
                </a:lnTo>
                <a:cubicBezTo>
                  <a:pt x="393068" y="1882941"/>
                  <a:pt x="605618" y="2045968"/>
                  <a:pt x="844267" y="2153109"/>
                </a:cubicBezTo>
                <a:cubicBezTo>
                  <a:pt x="897907" y="1997390"/>
                  <a:pt x="928862" y="1835739"/>
                  <a:pt x="935657" y="1673146"/>
                </a:cubicBezTo>
                <a:close/>
                <a:moveTo>
                  <a:pt x="935928" y="1493146"/>
                </a:moveTo>
                <a:cubicBezTo>
                  <a:pt x="928922" y="1345638"/>
                  <a:pt x="902278" y="1198995"/>
                  <a:pt x="856775" y="1056956"/>
                </a:cubicBezTo>
                <a:cubicBezTo>
                  <a:pt x="636768" y="1156959"/>
                  <a:pt x="439487" y="1304654"/>
                  <a:pt x="281464" y="1493146"/>
                </a:cubicBezTo>
                <a:close/>
                <a:moveTo>
                  <a:pt x="1469785" y="2515107"/>
                </a:moveTo>
                <a:cubicBezTo>
                  <a:pt x="1283000" y="2508124"/>
                  <a:pt x="1100523" y="2472287"/>
                  <a:pt x="927628" y="2411229"/>
                </a:cubicBezTo>
                <a:cubicBezTo>
                  <a:pt x="876831" y="2520843"/>
                  <a:pt x="814172" y="2626182"/>
                  <a:pt x="738220" y="2724387"/>
                </a:cubicBezTo>
                <a:cubicBezTo>
                  <a:pt x="944637" y="2881665"/>
                  <a:pt x="1196120" y="2982471"/>
                  <a:pt x="1469785" y="3005418"/>
                </a:cubicBezTo>
                <a:close/>
                <a:moveTo>
                  <a:pt x="1469785" y="1673146"/>
                </a:moveTo>
                <a:lnTo>
                  <a:pt x="1112275" y="1673146"/>
                </a:lnTo>
                <a:cubicBezTo>
                  <a:pt x="1105327" y="1858153"/>
                  <a:pt x="1070032" y="2042144"/>
                  <a:pt x="1008001" y="2219039"/>
                </a:cubicBezTo>
                <a:cubicBezTo>
                  <a:pt x="1155519" y="2270408"/>
                  <a:pt x="1310845" y="2300826"/>
                  <a:pt x="1469785" y="2307834"/>
                </a:cubicBezTo>
                <a:close/>
                <a:moveTo>
                  <a:pt x="1469785" y="898989"/>
                </a:moveTo>
                <a:cubicBezTo>
                  <a:pt x="1315103" y="907762"/>
                  <a:pt x="1164166" y="938783"/>
                  <a:pt x="1020939" y="990066"/>
                </a:cubicBezTo>
                <a:cubicBezTo>
                  <a:pt x="1074574" y="1153655"/>
                  <a:pt x="1105461" y="1322925"/>
                  <a:pt x="1112368" y="1493146"/>
                </a:cubicBezTo>
                <a:lnTo>
                  <a:pt x="1469785" y="1493146"/>
                </a:lnTo>
                <a:close/>
                <a:moveTo>
                  <a:pt x="1469785" y="182141"/>
                </a:moveTo>
                <a:cubicBezTo>
                  <a:pt x="1199839" y="204777"/>
                  <a:pt x="951477" y="303168"/>
                  <a:pt x="746615" y="456764"/>
                </a:cubicBezTo>
                <a:cubicBezTo>
                  <a:pt x="828296" y="562801"/>
                  <a:pt x="894225" y="677310"/>
                  <a:pt x="947434" y="796072"/>
                </a:cubicBezTo>
                <a:cubicBezTo>
                  <a:pt x="1113886" y="736067"/>
                  <a:pt x="1289644" y="700323"/>
                  <a:pt x="1469785" y="691530"/>
                </a:cubicBezTo>
                <a:close/>
                <a:moveTo>
                  <a:pt x="2150063" y="992171"/>
                </a:moveTo>
                <a:cubicBezTo>
                  <a:pt x="1990712" y="935501"/>
                  <a:pt x="1822242" y="902595"/>
                  <a:pt x="1649785" y="897224"/>
                </a:cubicBezTo>
                <a:lnTo>
                  <a:pt x="1649785" y="1493146"/>
                </a:lnTo>
                <a:lnTo>
                  <a:pt x="2063712" y="1493146"/>
                </a:lnTo>
                <a:cubicBezTo>
                  <a:pt x="2069089" y="1323887"/>
                  <a:pt x="2098366" y="1155330"/>
                  <a:pt x="2150063" y="992171"/>
                </a:cubicBezTo>
                <a:close/>
                <a:moveTo>
                  <a:pt x="2168848" y="2199110"/>
                </a:moveTo>
                <a:cubicBezTo>
                  <a:pt x="2108555" y="2028681"/>
                  <a:pt x="2073581" y="1851532"/>
                  <a:pt x="2065295" y="1673146"/>
                </a:cubicBezTo>
                <a:lnTo>
                  <a:pt x="1649785" y="1673146"/>
                </a:lnTo>
                <a:lnTo>
                  <a:pt x="1649785" y="2307299"/>
                </a:lnTo>
                <a:cubicBezTo>
                  <a:pt x="1829404" y="2299517"/>
                  <a:pt x="2004315" y="2261965"/>
                  <a:pt x="2168848" y="2199110"/>
                </a:cubicBezTo>
                <a:close/>
                <a:moveTo>
                  <a:pt x="2422394" y="446879"/>
                </a:moveTo>
                <a:cubicBezTo>
                  <a:pt x="2204309" y="287209"/>
                  <a:pt x="1938140" y="189883"/>
                  <a:pt x="1649785" y="178919"/>
                </a:cubicBezTo>
                <a:lnTo>
                  <a:pt x="1649785" y="689876"/>
                </a:lnTo>
                <a:cubicBezTo>
                  <a:pt x="1846998" y="695154"/>
                  <a:pt x="2039668" y="732502"/>
                  <a:pt x="2221721" y="797410"/>
                </a:cubicBezTo>
                <a:cubicBezTo>
                  <a:pt x="2275056" y="675360"/>
                  <a:pt x="2341760" y="557662"/>
                  <a:pt x="2422394" y="446879"/>
                </a:cubicBezTo>
                <a:close/>
                <a:moveTo>
                  <a:pt x="2447278" y="2722123"/>
                </a:moveTo>
                <a:cubicBezTo>
                  <a:pt x="2366121" y="2618714"/>
                  <a:pt x="2299534" y="2507403"/>
                  <a:pt x="2246145" y="2391362"/>
                </a:cubicBezTo>
                <a:cubicBezTo>
                  <a:pt x="2057375" y="2464119"/>
                  <a:pt x="1856285" y="2506958"/>
                  <a:pt x="1649785" y="2514779"/>
                </a:cubicBezTo>
                <a:lnTo>
                  <a:pt x="1649785" y="3008639"/>
                </a:lnTo>
                <a:cubicBezTo>
                  <a:pt x="1949198" y="2997255"/>
                  <a:pt x="2224691" y="2892757"/>
                  <a:pt x="2447278" y="2722123"/>
                </a:cubicBezTo>
                <a:close/>
                <a:moveTo>
                  <a:pt x="2878934" y="1493146"/>
                </a:moveTo>
                <a:cubicBezTo>
                  <a:pt x="2723190" y="1307255"/>
                  <a:pt x="2529440" y="1161128"/>
                  <a:pt x="2313862" y="1060620"/>
                </a:cubicBezTo>
                <a:cubicBezTo>
                  <a:pt x="2270535" y="1201714"/>
                  <a:pt x="2245604" y="1347104"/>
                  <a:pt x="2240109" y="1493146"/>
                </a:cubicBezTo>
                <a:close/>
                <a:moveTo>
                  <a:pt x="2890636" y="1673146"/>
                </a:moveTo>
                <a:lnTo>
                  <a:pt x="2241814" y="1673146"/>
                </a:lnTo>
                <a:cubicBezTo>
                  <a:pt x="2249736" y="1827102"/>
                  <a:pt x="2279520" y="1979973"/>
                  <a:pt x="2329964" y="2127513"/>
                </a:cubicBezTo>
                <a:cubicBezTo>
                  <a:pt x="2545677" y="2019923"/>
                  <a:pt x="2738160" y="1866413"/>
                  <a:pt x="2890636" y="1673146"/>
                </a:cubicBezTo>
                <a:close/>
                <a:moveTo>
                  <a:pt x="2973035" y="1284386"/>
                </a:moveTo>
                <a:cubicBezTo>
                  <a:pt x="2912066" y="1001840"/>
                  <a:pt x="2765308" y="751379"/>
                  <a:pt x="2561381" y="561108"/>
                </a:cubicBezTo>
                <a:cubicBezTo>
                  <a:pt x="2489321" y="656437"/>
                  <a:pt x="2431363" y="759225"/>
                  <a:pt x="2384553" y="865647"/>
                </a:cubicBezTo>
                <a:cubicBezTo>
                  <a:pt x="2604520" y="964977"/>
                  <a:pt x="2804622" y="1106677"/>
                  <a:pt x="2973035" y="1284386"/>
                </a:cubicBezTo>
                <a:close/>
                <a:moveTo>
                  <a:pt x="2974277" y="1897328"/>
                </a:moveTo>
                <a:cubicBezTo>
                  <a:pt x="2812488" y="2073933"/>
                  <a:pt x="2619878" y="2216690"/>
                  <a:pt x="2407486" y="2319665"/>
                </a:cubicBezTo>
                <a:cubicBezTo>
                  <a:pt x="2454169" y="2420503"/>
                  <a:pt x="2511856" y="2517376"/>
                  <a:pt x="2582047" y="2607468"/>
                </a:cubicBezTo>
                <a:cubicBezTo>
                  <a:pt x="2776399" y="2417974"/>
                  <a:pt x="2916061" y="2172750"/>
                  <a:pt x="2974277" y="1897328"/>
                </a:cubicBezTo>
                <a:close/>
                <a:moveTo>
                  <a:pt x="3185463" y="1593779"/>
                </a:moveTo>
                <a:cubicBezTo>
                  <a:pt x="3185463" y="2473999"/>
                  <a:pt x="2471904" y="3187558"/>
                  <a:pt x="1591684" y="3187558"/>
                </a:cubicBezTo>
                <a:cubicBezTo>
                  <a:pt x="738111" y="3187558"/>
                  <a:pt x="41261" y="2516549"/>
                  <a:pt x="1913" y="1673146"/>
                </a:cubicBezTo>
                <a:lnTo>
                  <a:pt x="0" y="1673146"/>
                </a:lnTo>
                <a:lnTo>
                  <a:pt x="0" y="1493146"/>
                </a:lnTo>
                <a:lnTo>
                  <a:pt x="2750" y="1493146"/>
                </a:lnTo>
                <a:cubicBezTo>
                  <a:pt x="50490" y="700174"/>
                  <a:pt x="679654" y="64473"/>
                  <a:pt x="1469785" y="6156"/>
                </a:cubicBezTo>
                <a:lnTo>
                  <a:pt x="1469785" y="0"/>
                </a:lnTo>
                <a:lnTo>
                  <a:pt x="1591684" y="0"/>
                </a:lnTo>
                <a:lnTo>
                  <a:pt x="1649785" y="0"/>
                </a:lnTo>
                <a:lnTo>
                  <a:pt x="1649785" y="2934"/>
                </a:lnTo>
                <a:cubicBezTo>
                  <a:pt x="2503127" y="31654"/>
                  <a:pt x="3185463" y="733032"/>
                  <a:pt x="3185463" y="159377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r"/>
            <a:endParaRPr lang="ko-KR" altLang="en-US">
              <a:solidFill>
                <a:schemeClr val="tx1">
                  <a:lumMod val="85000"/>
                  <a:lumOff val="1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24" name="Straight Connector 23"/>
          <p:cNvCxnSpPr/>
          <p:nvPr/>
        </p:nvCxnSpPr>
        <p:spPr>
          <a:xfrm>
            <a:off x="2558256" y="1019894"/>
            <a:ext cx="307182" cy="0"/>
          </a:xfrm>
          <a:prstGeom prst="line">
            <a:avLst/>
          </a:prstGeom>
          <a:ln w="15875">
            <a:solidFill>
              <a:srgbClr val="0092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>
            <a:off x="2558256" y="1377506"/>
            <a:ext cx="307182" cy="0"/>
          </a:xfrm>
          <a:prstGeom prst="line">
            <a:avLst/>
          </a:prstGeom>
          <a:ln w="15875">
            <a:solidFill>
              <a:srgbClr val="0092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Frame 28"/>
          <p:cNvSpPr/>
          <p:nvPr/>
        </p:nvSpPr>
        <p:spPr>
          <a:xfrm rot="18900000">
            <a:off x="517641" y="508459"/>
            <a:ext cx="151404" cy="151404"/>
          </a:xfrm>
          <a:prstGeom prst="frame">
            <a:avLst>
              <a:gd name="adj1" fmla="val 25577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 rot="2872082">
            <a:off x="590614" y="461299"/>
            <a:ext cx="292388" cy="411138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r>
              <a:rPr lang="en-US" sz="700" dirty="0" smtClean="0">
                <a:solidFill>
                  <a:schemeClr val="bg1"/>
                </a:solidFill>
                <a:latin typeface="Uni Sans Heavy CAPS" panose="00000500000000000000" pitchFamily="50" charset="0"/>
              </a:rPr>
              <a:t>LOGO</a:t>
            </a:r>
            <a:endParaRPr lang="en-US" sz="700" dirty="0">
              <a:solidFill>
                <a:schemeClr val="bg1"/>
              </a:solidFill>
              <a:latin typeface="Uni Sans Heavy CAPS" panose="00000500000000000000" pitchFamily="50" charset="0"/>
            </a:endParaRPr>
          </a:p>
        </p:txBody>
      </p:sp>
      <p:sp>
        <p:nvSpPr>
          <p:cNvPr id="31" name="Rectangle 27"/>
          <p:cNvSpPr/>
          <p:nvPr/>
        </p:nvSpPr>
        <p:spPr>
          <a:xfrm flipV="1">
            <a:off x="1602668" y="1885950"/>
            <a:ext cx="1826332" cy="172420"/>
          </a:xfrm>
          <a:custGeom>
            <a:avLst/>
            <a:gdLst>
              <a:gd name="connsiteX0" fmla="*/ 0 w 1543050"/>
              <a:gd name="connsiteY0" fmla="*/ 0 h 560304"/>
              <a:gd name="connsiteX1" fmla="*/ 1543050 w 1543050"/>
              <a:gd name="connsiteY1" fmla="*/ 0 h 560304"/>
              <a:gd name="connsiteX2" fmla="*/ 1543050 w 1543050"/>
              <a:gd name="connsiteY2" fmla="*/ 560304 h 560304"/>
              <a:gd name="connsiteX3" fmla="*/ 0 w 1543050"/>
              <a:gd name="connsiteY3" fmla="*/ 560304 h 560304"/>
              <a:gd name="connsiteX4" fmla="*/ 0 w 1543050"/>
              <a:gd name="connsiteY4" fmla="*/ 0 h 560304"/>
              <a:gd name="connsiteX0" fmla="*/ 0 w 2076814"/>
              <a:gd name="connsiteY0" fmla="*/ 4375 h 560304"/>
              <a:gd name="connsiteX1" fmla="*/ 2076814 w 2076814"/>
              <a:gd name="connsiteY1" fmla="*/ 0 h 560304"/>
              <a:gd name="connsiteX2" fmla="*/ 2076814 w 2076814"/>
              <a:gd name="connsiteY2" fmla="*/ 560304 h 560304"/>
              <a:gd name="connsiteX3" fmla="*/ 533764 w 2076814"/>
              <a:gd name="connsiteY3" fmla="*/ 560304 h 560304"/>
              <a:gd name="connsiteX4" fmla="*/ 0 w 2076814"/>
              <a:gd name="connsiteY4" fmla="*/ 4375 h 560304"/>
              <a:gd name="connsiteX0" fmla="*/ 0 w 2081189"/>
              <a:gd name="connsiteY0" fmla="*/ 0 h 560304"/>
              <a:gd name="connsiteX1" fmla="*/ 2081189 w 2081189"/>
              <a:gd name="connsiteY1" fmla="*/ 0 h 560304"/>
              <a:gd name="connsiteX2" fmla="*/ 2081189 w 2081189"/>
              <a:gd name="connsiteY2" fmla="*/ 560304 h 560304"/>
              <a:gd name="connsiteX3" fmla="*/ 538139 w 2081189"/>
              <a:gd name="connsiteY3" fmla="*/ 560304 h 560304"/>
              <a:gd name="connsiteX4" fmla="*/ 0 w 2081189"/>
              <a:gd name="connsiteY4" fmla="*/ 0 h 560304"/>
              <a:gd name="connsiteX0" fmla="*/ 0 w 1906184"/>
              <a:gd name="connsiteY0" fmla="*/ 0 h 560304"/>
              <a:gd name="connsiteX1" fmla="*/ 1906184 w 1906184"/>
              <a:gd name="connsiteY1" fmla="*/ 0 h 560304"/>
              <a:gd name="connsiteX2" fmla="*/ 1906184 w 1906184"/>
              <a:gd name="connsiteY2" fmla="*/ 560304 h 560304"/>
              <a:gd name="connsiteX3" fmla="*/ 363134 w 1906184"/>
              <a:gd name="connsiteY3" fmla="*/ 560304 h 560304"/>
              <a:gd name="connsiteX4" fmla="*/ 0 w 1906184"/>
              <a:gd name="connsiteY4" fmla="*/ 0 h 560304"/>
              <a:gd name="connsiteX0" fmla="*/ 0 w 1914935"/>
              <a:gd name="connsiteY0" fmla="*/ 11804 h 560304"/>
              <a:gd name="connsiteX1" fmla="*/ 1914935 w 1914935"/>
              <a:gd name="connsiteY1" fmla="*/ 0 h 560304"/>
              <a:gd name="connsiteX2" fmla="*/ 1914935 w 1914935"/>
              <a:gd name="connsiteY2" fmla="*/ 560304 h 560304"/>
              <a:gd name="connsiteX3" fmla="*/ 371885 w 1914935"/>
              <a:gd name="connsiteY3" fmla="*/ 560304 h 560304"/>
              <a:gd name="connsiteX4" fmla="*/ 0 w 1914935"/>
              <a:gd name="connsiteY4" fmla="*/ 11804 h 560304"/>
              <a:gd name="connsiteX0" fmla="*/ 0 w 1910560"/>
              <a:gd name="connsiteY0" fmla="*/ 0 h 572108"/>
              <a:gd name="connsiteX1" fmla="*/ 1910560 w 1910560"/>
              <a:gd name="connsiteY1" fmla="*/ 11804 h 572108"/>
              <a:gd name="connsiteX2" fmla="*/ 1910560 w 1910560"/>
              <a:gd name="connsiteY2" fmla="*/ 572108 h 572108"/>
              <a:gd name="connsiteX3" fmla="*/ 367510 w 1910560"/>
              <a:gd name="connsiteY3" fmla="*/ 572108 h 572108"/>
              <a:gd name="connsiteX4" fmla="*/ 0 w 1910560"/>
              <a:gd name="connsiteY4" fmla="*/ 0 h 572108"/>
              <a:gd name="connsiteX0" fmla="*/ 0 w 1936811"/>
              <a:gd name="connsiteY0" fmla="*/ 0 h 560304"/>
              <a:gd name="connsiteX1" fmla="*/ 1936811 w 1936811"/>
              <a:gd name="connsiteY1" fmla="*/ 0 h 560304"/>
              <a:gd name="connsiteX2" fmla="*/ 1936811 w 1936811"/>
              <a:gd name="connsiteY2" fmla="*/ 560304 h 560304"/>
              <a:gd name="connsiteX3" fmla="*/ 393761 w 1936811"/>
              <a:gd name="connsiteY3" fmla="*/ 560304 h 560304"/>
              <a:gd name="connsiteX4" fmla="*/ 0 w 1936811"/>
              <a:gd name="connsiteY4" fmla="*/ 0 h 560304"/>
              <a:gd name="connsiteX0" fmla="*/ 0 w 1936811"/>
              <a:gd name="connsiteY0" fmla="*/ 0 h 606732"/>
              <a:gd name="connsiteX1" fmla="*/ 1936811 w 1936811"/>
              <a:gd name="connsiteY1" fmla="*/ 0 h 606732"/>
              <a:gd name="connsiteX2" fmla="*/ 1936811 w 1936811"/>
              <a:gd name="connsiteY2" fmla="*/ 560304 h 606732"/>
              <a:gd name="connsiteX3" fmla="*/ 188973 w 1936811"/>
              <a:gd name="connsiteY3" fmla="*/ 606732 h 606732"/>
              <a:gd name="connsiteX4" fmla="*/ 0 w 1936811"/>
              <a:gd name="connsiteY4" fmla="*/ 0 h 606732"/>
              <a:gd name="connsiteX0" fmla="*/ 0 w 1936811"/>
              <a:gd name="connsiteY0" fmla="*/ 0 h 560304"/>
              <a:gd name="connsiteX1" fmla="*/ 1936811 w 1936811"/>
              <a:gd name="connsiteY1" fmla="*/ 0 h 560304"/>
              <a:gd name="connsiteX2" fmla="*/ 1936811 w 1936811"/>
              <a:gd name="connsiteY2" fmla="*/ 560304 h 560304"/>
              <a:gd name="connsiteX3" fmla="*/ 195323 w 1936811"/>
              <a:gd name="connsiteY3" fmla="*/ 534509 h 560304"/>
              <a:gd name="connsiteX4" fmla="*/ 0 w 1936811"/>
              <a:gd name="connsiteY4" fmla="*/ 0 h 560304"/>
              <a:gd name="connsiteX0" fmla="*/ 0 w 1936811"/>
              <a:gd name="connsiteY0" fmla="*/ 0 h 560304"/>
              <a:gd name="connsiteX1" fmla="*/ 1936811 w 1936811"/>
              <a:gd name="connsiteY1" fmla="*/ 0 h 560304"/>
              <a:gd name="connsiteX2" fmla="*/ 1936811 w 1936811"/>
              <a:gd name="connsiteY2" fmla="*/ 560304 h 560304"/>
              <a:gd name="connsiteX3" fmla="*/ 160398 w 1936811"/>
              <a:gd name="connsiteY3" fmla="*/ 544826 h 560304"/>
              <a:gd name="connsiteX4" fmla="*/ 0 w 1936811"/>
              <a:gd name="connsiteY4" fmla="*/ 0 h 5603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36811" h="560304">
                <a:moveTo>
                  <a:pt x="0" y="0"/>
                </a:moveTo>
                <a:lnTo>
                  <a:pt x="1936811" y="0"/>
                </a:lnTo>
                <a:lnTo>
                  <a:pt x="1936811" y="560304"/>
                </a:lnTo>
                <a:lnTo>
                  <a:pt x="160398" y="544826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50112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53500">
              <a:srgbClr val="1F1F1F"/>
            </a:gs>
            <a:gs pos="100000">
              <a:schemeClr val="tx1">
                <a:lumMod val="85000"/>
                <a:lumOff val="15000"/>
              </a:schemeClr>
            </a:gs>
            <a:gs pos="0">
              <a:schemeClr val="bg2">
                <a:lumMod val="1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>
          <a:xfrm flipV="1">
            <a:off x="185431" y="-147638"/>
            <a:ext cx="3059906" cy="1754756"/>
          </a:xfrm>
          <a:custGeom>
            <a:avLst/>
            <a:gdLst>
              <a:gd name="connsiteX0" fmla="*/ 1059180 w 2118360"/>
              <a:gd name="connsiteY0" fmla="*/ 0 h 1230530"/>
              <a:gd name="connsiteX1" fmla="*/ 2118360 w 2118360"/>
              <a:gd name="connsiteY1" fmla="*/ 674370 h 1230530"/>
              <a:gd name="connsiteX2" fmla="*/ 1808134 w 2118360"/>
              <a:gd name="connsiteY2" fmla="*/ 1151222 h 1230530"/>
              <a:gd name="connsiteX3" fmla="*/ 1657161 w 2118360"/>
              <a:gd name="connsiteY3" fmla="*/ 1230530 h 1230530"/>
              <a:gd name="connsiteX4" fmla="*/ 1624697 w 2118360"/>
              <a:gd name="connsiteY4" fmla="*/ 1192449 h 1230530"/>
              <a:gd name="connsiteX5" fmla="*/ 1059180 w 2118360"/>
              <a:gd name="connsiteY5" fmla="*/ 1001007 h 1230530"/>
              <a:gd name="connsiteX6" fmla="*/ 493663 w 2118360"/>
              <a:gd name="connsiteY6" fmla="*/ 1192449 h 1230530"/>
              <a:gd name="connsiteX7" fmla="*/ 461199 w 2118360"/>
              <a:gd name="connsiteY7" fmla="*/ 1230530 h 1230530"/>
              <a:gd name="connsiteX8" fmla="*/ 310227 w 2118360"/>
              <a:gd name="connsiteY8" fmla="*/ 1151222 h 1230530"/>
              <a:gd name="connsiteX9" fmla="*/ 0 w 2118360"/>
              <a:gd name="connsiteY9" fmla="*/ 674370 h 1230530"/>
              <a:gd name="connsiteX10" fmla="*/ 1059180 w 2118360"/>
              <a:gd name="connsiteY10" fmla="*/ 0 h 1230530"/>
              <a:gd name="connsiteX0" fmla="*/ 1059180 w 2118360"/>
              <a:gd name="connsiteY0" fmla="*/ 0 h 1230530"/>
              <a:gd name="connsiteX1" fmla="*/ 2118360 w 2118360"/>
              <a:gd name="connsiteY1" fmla="*/ 674370 h 1230530"/>
              <a:gd name="connsiteX2" fmla="*/ 1808134 w 2118360"/>
              <a:gd name="connsiteY2" fmla="*/ 1151222 h 1230530"/>
              <a:gd name="connsiteX3" fmla="*/ 1657161 w 2118360"/>
              <a:gd name="connsiteY3" fmla="*/ 1230530 h 1230530"/>
              <a:gd name="connsiteX4" fmla="*/ 1624697 w 2118360"/>
              <a:gd name="connsiteY4" fmla="*/ 1192449 h 1230530"/>
              <a:gd name="connsiteX5" fmla="*/ 1059180 w 2118360"/>
              <a:gd name="connsiteY5" fmla="*/ 1001007 h 1230530"/>
              <a:gd name="connsiteX6" fmla="*/ 493663 w 2118360"/>
              <a:gd name="connsiteY6" fmla="*/ 1192449 h 1230530"/>
              <a:gd name="connsiteX7" fmla="*/ 310227 w 2118360"/>
              <a:gd name="connsiteY7" fmla="*/ 1151222 h 1230530"/>
              <a:gd name="connsiteX8" fmla="*/ 0 w 2118360"/>
              <a:gd name="connsiteY8" fmla="*/ 674370 h 1230530"/>
              <a:gd name="connsiteX9" fmla="*/ 1059180 w 2118360"/>
              <a:gd name="connsiteY9" fmla="*/ 0 h 1230530"/>
              <a:gd name="connsiteX0" fmla="*/ 1059180 w 2118360"/>
              <a:gd name="connsiteY0" fmla="*/ 0 h 1192449"/>
              <a:gd name="connsiteX1" fmla="*/ 2118360 w 2118360"/>
              <a:gd name="connsiteY1" fmla="*/ 674370 h 1192449"/>
              <a:gd name="connsiteX2" fmla="*/ 1808134 w 2118360"/>
              <a:gd name="connsiteY2" fmla="*/ 1151222 h 1192449"/>
              <a:gd name="connsiteX3" fmla="*/ 1624697 w 2118360"/>
              <a:gd name="connsiteY3" fmla="*/ 1192449 h 1192449"/>
              <a:gd name="connsiteX4" fmla="*/ 1059180 w 2118360"/>
              <a:gd name="connsiteY4" fmla="*/ 1001007 h 1192449"/>
              <a:gd name="connsiteX5" fmla="*/ 493663 w 2118360"/>
              <a:gd name="connsiteY5" fmla="*/ 1192449 h 1192449"/>
              <a:gd name="connsiteX6" fmla="*/ 310227 w 2118360"/>
              <a:gd name="connsiteY6" fmla="*/ 1151222 h 1192449"/>
              <a:gd name="connsiteX7" fmla="*/ 0 w 2118360"/>
              <a:gd name="connsiteY7" fmla="*/ 674370 h 1192449"/>
              <a:gd name="connsiteX8" fmla="*/ 1059180 w 2118360"/>
              <a:gd name="connsiteY8" fmla="*/ 0 h 1192449"/>
              <a:gd name="connsiteX0" fmla="*/ 1059180 w 2118360"/>
              <a:gd name="connsiteY0" fmla="*/ 0 h 1218345"/>
              <a:gd name="connsiteX1" fmla="*/ 2118360 w 2118360"/>
              <a:gd name="connsiteY1" fmla="*/ 674370 h 1218345"/>
              <a:gd name="connsiteX2" fmla="*/ 1808134 w 2118360"/>
              <a:gd name="connsiteY2" fmla="*/ 1151222 h 1218345"/>
              <a:gd name="connsiteX3" fmla="*/ 1624697 w 2118360"/>
              <a:gd name="connsiteY3" fmla="*/ 1192449 h 1218345"/>
              <a:gd name="connsiteX4" fmla="*/ 1059180 w 2118360"/>
              <a:gd name="connsiteY4" fmla="*/ 1001007 h 1218345"/>
              <a:gd name="connsiteX5" fmla="*/ 493663 w 2118360"/>
              <a:gd name="connsiteY5" fmla="*/ 1192449 h 1218345"/>
              <a:gd name="connsiteX6" fmla="*/ 310227 w 2118360"/>
              <a:gd name="connsiteY6" fmla="*/ 1151222 h 1218345"/>
              <a:gd name="connsiteX7" fmla="*/ 0 w 2118360"/>
              <a:gd name="connsiteY7" fmla="*/ 674370 h 1218345"/>
              <a:gd name="connsiteX8" fmla="*/ 1059180 w 2118360"/>
              <a:gd name="connsiteY8" fmla="*/ 0 h 1218345"/>
              <a:gd name="connsiteX0" fmla="*/ 1059180 w 2118360"/>
              <a:gd name="connsiteY0" fmla="*/ 0 h 1228570"/>
              <a:gd name="connsiteX1" fmla="*/ 2118360 w 2118360"/>
              <a:gd name="connsiteY1" fmla="*/ 674370 h 1228570"/>
              <a:gd name="connsiteX2" fmla="*/ 1808134 w 2118360"/>
              <a:gd name="connsiteY2" fmla="*/ 1151222 h 1228570"/>
              <a:gd name="connsiteX3" fmla="*/ 1624697 w 2118360"/>
              <a:gd name="connsiteY3" fmla="*/ 1192449 h 1228570"/>
              <a:gd name="connsiteX4" fmla="*/ 1059180 w 2118360"/>
              <a:gd name="connsiteY4" fmla="*/ 1001007 h 1228570"/>
              <a:gd name="connsiteX5" fmla="*/ 493663 w 2118360"/>
              <a:gd name="connsiteY5" fmla="*/ 1192449 h 1228570"/>
              <a:gd name="connsiteX6" fmla="*/ 310227 w 2118360"/>
              <a:gd name="connsiteY6" fmla="*/ 1151222 h 1228570"/>
              <a:gd name="connsiteX7" fmla="*/ 0 w 2118360"/>
              <a:gd name="connsiteY7" fmla="*/ 674370 h 1228570"/>
              <a:gd name="connsiteX8" fmla="*/ 1059180 w 2118360"/>
              <a:gd name="connsiteY8" fmla="*/ 0 h 1228570"/>
              <a:gd name="connsiteX0" fmla="*/ 1059180 w 2118360"/>
              <a:gd name="connsiteY0" fmla="*/ 0 h 1214283"/>
              <a:gd name="connsiteX1" fmla="*/ 2118360 w 2118360"/>
              <a:gd name="connsiteY1" fmla="*/ 674370 h 1214283"/>
              <a:gd name="connsiteX2" fmla="*/ 1808134 w 2118360"/>
              <a:gd name="connsiteY2" fmla="*/ 1151222 h 1214283"/>
              <a:gd name="connsiteX3" fmla="*/ 1586597 w 2118360"/>
              <a:gd name="connsiteY3" fmla="*/ 1171018 h 1214283"/>
              <a:gd name="connsiteX4" fmla="*/ 1059180 w 2118360"/>
              <a:gd name="connsiteY4" fmla="*/ 1001007 h 1214283"/>
              <a:gd name="connsiteX5" fmla="*/ 493663 w 2118360"/>
              <a:gd name="connsiteY5" fmla="*/ 1192449 h 1214283"/>
              <a:gd name="connsiteX6" fmla="*/ 310227 w 2118360"/>
              <a:gd name="connsiteY6" fmla="*/ 1151222 h 1214283"/>
              <a:gd name="connsiteX7" fmla="*/ 0 w 2118360"/>
              <a:gd name="connsiteY7" fmla="*/ 674370 h 1214283"/>
              <a:gd name="connsiteX8" fmla="*/ 1059180 w 2118360"/>
              <a:gd name="connsiteY8" fmla="*/ 0 h 1214283"/>
              <a:gd name="connsiteX0" fmla="*/ 1059180 w 2118360"/>
              <a:gd name="connsiteY0" fmla="*/ 0 h 1208285"/>
              <a:gd name="connsiteX1" fmla="*/ 2118360 w 2118360"/>
              <a:gd name="connsiteY1" fmla="*/ 674370 h 1208285"/>
              <a:gd name="connsiteX2" fmla="*/ 1808134 w 2118360"/>
              <a:gd name="connsiteY2" fmla="*/ 1151222 h 1208285"/>
              <a:gd name="connsiteX3" fmla="*/ 1586597 w 2118360"/>
              <a:gd name="connsiteY3" fmla="*/ 1171018 h 1208285"/>
              <a:gd name="connsiteX4" fmla="*/ 1059180 w 2118360"/>
              <a:gd name="connsiteY4" fmla="*/ 1001007 h 1208285"/>
              <a:gd name="connsiteX5" fmla="*/ 493663 w 2118360"/>
              <a:gd name="connsiteY5" fmla="*/ 1192449 h 1208285"/>
              <a:gd name="connsiteX6" fmla="*/ 310227 w 2118360"/>
              <a:gd name="connsiteY6" fmla="*/ 1151222 h 1208285"/>
              <a:gd name="connsiteX7" fmla="*/ 0 w 2118360"/>
              <a:gd name="connsiteY7" fmla="*/ 674370 h 1208285"/>
              <a:gd name="connsiteX8" fmla="*/ 1059180 w 2118360"/>
              <a:gd name="connsiteY8" fmla="*/ 0 h 1208285"/>
              <a:gd name="connsiteX0" fmla="*/ 1059180 w 2118360"/>
              <a:gd name="connsiteY0" fmla="*/ 0 h 1198065"/>
              <a:gd name="connsiteX1" fmla="*/ 2118360 w 2118360"/>
              <a:gd name="connsiteY1" fmla="*/ 674370 h 1198065"/>
              <a:gd name="connsiteX2" fmla="*/ 1808134 w 2118360"/>
              <a:gd name="connsiteY2" fmla="*/ 1151222 h 1198065"/>
              <a:gd name="connsiteX3" fmla="*/ 1555641 w 2118360"/>
              <a:gd name="connsiteY3" fmla="*/ 1151968 h 1198065"/>
              <a:gd name="connsiteX4" fmla="*/ 1059180 w 2118360"/>
              <a:gd name="connsiteY4" fmla="*/ 1001007 h 1198065"/>
              <a:gd name="connsiteX5" fmla="*/ 493663 w 2118360"/>
              <a:gd name="connsiteY5" fmla="*/ 1192449 h 1198065"/>
              <a:gd name="connsiteX6" fmla="*/ 310227 w 2118360"/>
              <a:gd name="connsiteY6" fmla="*/ 1151222 h 1198065"/>
              <a:gd name="connsiteX7" fmla="*/ 0 w 2118360"/>
              <a:gd name="connsiteY7" fmla="*/ 674370 h 1198065"/>
              <a:gd name="connsiteX8" fmla="*/ 1059180 w 2118360"/>
              <a:gd name="connsiteY8" fmla="*/ 0 h 1198065"/>
              <a:gd name="connsiteX0" fmla="*/ 1059180 w 2118360"/>
              <a:gd name="connsiteY0" fmla="*/ 0 h 1214812"/>
              <a:gd name="connsiteX1" fmla="*/ 2118360 w 2118360"/>
              <a:gd name="connsiteY1" fmla="*/ 674370 h 1214812"/>
              <a:gd name="connsiteX2" fmla="*/ 1808134 w 2118360"/>
              <a:gd name="connsiteY2" fmla="*/ 1151222 h 1214812"/>
              <a:gd name="connsiteX3" fmla="*/ 1555641 w 2118360"/>
              <a:gd name="connsiteY3" fmla="*/ 1151968 h 1214812"/>
              <a:gd name="connsiteX4" fmla="*/ 1059180 w 2118360"/>
              <a:gd name="connsiteY4" fmla="*/ 1001007 h 1214812"/>
              <a:gd name="connsiteX5" fmla="*/ 493663 w 2118360"/>
              <a:gd name="connsiteY5" fmla="*/ 1192449 h 1214812"/>
              <a:gd name="connsiteX6" fmla="*/ 310227 w 2118360"/>
              <a:gd name="connsiteY6" fmla="*/ 1151222 h 1214812"/>
              <a:gd name="connsiteX7" fmla="*/ 0 w 2118360"/>
              <a:gd name="connsiteY7" fmla="*/ 674370 h 1214812"/>
              <a:gd name="connsiteX8" fmla="*/ 1059180 w 2118360"/>
              <a:gd name="connsiteY8" fmla="*/ 0 h 1214812"/>
              <a:gd name="connsiteX0" fmla="*/ 1059180 w 2118360"/>
              <a:gd name="connsiteY0" fmla="*/ 0 h 1214812"/>
              <a:gd name="connsiteX1" fmla="*/ 2118360 w 2118360"/>
              <a:gd name="connsiteY1" fmla="*/ 674370 h 1214812"/>
              <a:gd name="connsiteX2" fmla="*/ 1808134 w 2118360"/>
              <a:gd name="connsiteY2" fmla="*/ 1151222 h 1214812"/>
              <a:gd name="connsiteX3" fmla="*/ 1555641 w 2118360"/>
              <a:gd name="connsiteY3" fmla="*/ 1151968 h 1214812"/>
              <a:gd name="connsiteX4" fmla="*/ 1059180 w 2118360"/>
              <a:gd name="connsiteY4" fmla="*/ 1001007 h 1214812"/>
              <a:gd name="connsiteX5" fmla="*/ 529382 w 2118360"/>
              <a:gd name="connsiteY5" fmla="*/ 1173399 h 1214812"/>
              <a:gd name="connsiteX6" fmla="*/ 310227 w 2118360"/>
              <a:gd name="connsiteY6" fmla="*/ 1151222 h 1214812"/>
              <a:gd name="connsiteX7" fmla="*/ 0 w 2118360"/>
              <a:gd name="connsiteY7" fmla="*/ 674370 h 1214812"/>
              <a:gd name="connsiteX8" fmla="*/ 1059180 w 2118360"/>
              <a:gd name="connsiteY8" fmla="*/ 0 h 1214812"/>
              <a:gd name="connsiteX0" fmla="*/ 1059180 w 2118360"/>
              <a:gd name="connsiteY0" fmla="*/ 0 h 1214812"/>
              <a:gd name="connsiteX1" fmla="*/ 2118360 w 2118360"/>
              <a:gd name="connsiteY1" fmla="*/ 674370 h 1214812"/>
              <a:gd name="connsiteX2" fmla="*/ 1808134 w 2118360"/>
              <a:gd name="connsiteY2" fmla="*/ 1151222 h 1214812"/>
              <a:gd name="connsiteX3" fmla="*/ 1555641 w 2118360"/>
              <a:gd name="connsiteY3" fmla="*/ 1151968 h 1214812"/>
              <a:gd name="connsiteX4" fmla="*/ 1059180 w 2118360"/>
              <a:gd name="connsiteY4" fmla="*/ 1001007 h 1214812"/>
              <a:gd name="connsiteX5" fmla="*/ 529382 w 2118360"/>
              <a:gd name="connsiteY5" fmla="*/ 1173399 h 1214812"/>
              <a:gd name="connsiteX6" fmla="*/ 310227 w 2118360"/>
              <a:gd name="connsiteY6" fmla="*/ 1151222 h 1214812"/>
              <a:gd name="connsiteX7" fmla="*/ 0 w 2118360"/>
              <a:gd name="connsiteY7" fmla="*/ 674370 h 1214812"/>
              <a:gd name="connsiteX8" fmla="*/ 1059180 w 2118360"/>
              <a:gd name="connsiteY8" fmla="*/ 0 h 1214812"/>
              <a:gd name="connsiteX0" fmla="*/ 1059180 w 2118360"/>
              <a:gd name="connsiteY0" fmla="*/ 0 h 1214812"/>
              <a:gd name="connsiteX1" fmla="*/ 2118360 w 2118360"/>
              <a:gd name="connsiteY1" fmla="*/ 674370 h 1214812"/>
              <a:gd name="connsiteX2" fmla="*/ 1808134 w 2118360"/>
              <a:gd name="connsiteY2" fmla="*/ 1151222 h 1214812"/>
              <a:gd name="connsiteX3" fmla="*/ 1555641 w 2118360"/>
              <a:gd name="connsiteY3" fmla="*/ 1151968 h 1214812"/>
              <a:gd name="connsiteX4" fmla="*/ 1059180 w 2118360"/>
              <a:gd name="connsiteY4" fmla="*/ 1001007 h 1214812"/>
              <a:gd name="connsiteX5" fmla="*/ 529382 w 2118360"/>
              <a:gd name="connsiteY5" fmla="*/ 1173399 h 1214812"/>
              <a:gd name="connsiteX6" fmla="*/ 310227 w 2118360"/>
              <a:gd name="connsiteY6" fmla="*/ 1151222 h 1214812"/>
              <a:gd name="connsiteX7" fmla="*/ 0 w 2118360"/>
              <a:gd name="connsiteY7" fmla="*/ 674370 h 1214812"/>
              <a:gd name="connsiteX8" fmla="*/ 1059180 w 2118360"/>
              <a:gd name="connsiteY8" fmla="*/ 0 h 12148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118360" h="1214812">
                <a:moveTo>
                  <a:pt x="1059180" y="0"/>
                </a:moveTo>
                <a:cubicBezTo>
                  <a:pt x="1644149" y="0"/>
                  <a:pt x="2118360" y="301926"/>
                  <a:pt x="2118360" y="674370"/>
                </a:cubicBezTo>
                <a:cubicBezTo>
                  <a:pt x="2118360" y="860592"/>
                  <a:pt x="1999807" y="1029185"/>
                  <a:pt x="1808134" y="1151222"/>
                </a:cubicBezTo>
                <a:cubicBezTo>
                  <a:pt x="1716032" y="1217351"/>
                  <a:pt x="1645363" y="1252526"/>
                  <a:pt x="1555641" y="1151968"/>
                </a:cubicBezTo>
                <a:cubicBezTo>
                  <a:pt x="1433083" y="1036466"/>
                  <a:pt x="1230223" y="997435"/>
                  <a:pt x="1059180" y="1001007"/>
                </a:cubicBezTo>
                <a:cubicBezTo>
                  <a:pt x="888137" y="1004579"/>
                  <a:pt x="651941" y="1057897"/>
                  <a:pt x="529382" y="1173399"/>
                </a:cubicBezTo>
                <a:cubicBezTo>
                  <a:pt x="425374" y="1249351"/>
                  <a:pt x="373754" y="1196714"/>
                  <a:pt x="310227" y="1151222"/>
                </a:cubicBezTo>
                <a:cubicBezTo>
                  <a:pt x="118553" y="1029185"/>
                  <a:pt x="0" y="860592"/>
                  <a:pt x="0" y="674370"/>
                </a:cubicBezTo>
                <a:cubicBezTo>
                  <a:pt x="0" y="301926"/>
                  <a:pt x="474211" y="0"/>
                  <a:pt x="1059180" y="0"/>
                </a:cubicBez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Freeform 5"/>
          <p:cNvSpPr/>
          <p:nvPr/>
        </p:nvSpPr>
        <p:spPr>
          <a:xfrm>
            <a:off x="1084820" y="582513"/>
            <a:ext cx="1261128" cy="723216"/>
          </a:xfrm>
          <a:custGeom>
            <a:avLst/>
            <a:gdLst>
              <a:gd name="connsiteX0" fmla="*/ 1059180 w 2118360"/>
              <a:gd name="connsiteY0" fmla="*/ 0 h 1230530"/>
              <a:gd name="connsiteX1" fmla="*/ 2118360 w 2118360"/>
              <a:gd name="connsiteY1" fmla="*/ 674370 h 1230530"/>
              <a:gd name="connsiteX2" fmla="*/ 1808134 w 2118360"/>
              <a:gd name="connsiteY2" fmla="*/ 1151222 h 1230530"/>
              <a:gd name="connsiteX3" fmla="*/ 1657161 w 2118360"/>
              <a:gd name="connsiteY3" fmla="*/ 1230530 h 1230530"/>
              <a:gd name="connsiteX4" fmla="*/ 1624697 w 2118360"/>
              <a:gd name="connsiteY4" fmla="*/ 1192449 h 1230530"/>
              <a:gd name="connsiteX5" fmla="*/ 1059180 w 2118360"/>
              <a:gd name="connsiteY5" fmla="*/ 1001007 h 1230530"/>
              <a:gd name="connsiteX6" fmla="*/ 493663 w 2118360"/>
              <a:gd name="connsiteY6" fmla="*/ 1192449 h 1230530"/>
              <a:gd name="connsiteX7" fmla="*/ 461199 w 2118360"/>
              <a:gd name="connsiteY7" fmla="*/ 1230530 h 1230530"/>
              <a:gd name="connsiteX8" fmla="*/ 310227 w 2118360"/>
              <a:gd name="connsiteY8" fmla="*/ 1151222 h 1230530"/>
              <a:gd name="connsiteX9" fmla="*/ 0 w 2118360"/>
              <a:gd name="connsiteY9" fmla="*/ 674370 h 1230530"/>
              <a:gd name="connsiteX10" fmla="*/ 1059180 w 2118360"/>
              <a:gd name="connsiteY10" fmla="*/ 0 h 1230530"/>
              <a:gd name="connsiteX0" fmla="*/ 1059180 w 2118360"/>
              <a:gd name="connsiteY0" fmla="*/ 0 h 1230530"/>
              <a:gd name="connsiteX1" fmla="*/ 2118360 w 2118360"/>
              <a:gd name="connsiteY1" fmla="*/ 674370 h 1230530"/>
              <a:gd name="connsiteX2" fmla="*/ 1808134 w 2118360"/>
              <a:gd name="connsiteY2" fmla="*/ 1151222 h 1230530"/>
              <a:gd name="connsiteX3" fmla="*/ 1657161 w 2118360"/>
              <a:gd name="connsiteY3" fmla="*/ 1230530 h 1230530"/>
              <a:gd name="connsiteX4" fmla="*/ 1624697 w 2118360"/>
              <a:gd name="connsiteY4" fmla="*/ 1192449 h 1230530"/>
              <a:gd name="connsiteX5" fmla="*/ 1059180 w 2118360"/>
              <a:gd name="connsiteY5" fmla="*/ 1001007 h 1230530"/>
              <a:gd name="connsiteX6" fmla="*/ 493663 w 2118360"/>
              <a:gd name="connsiteY6" fmla="*/ 1192449 h 1230530"/>
              <a:gd name="connsiteX7" fmla="*/ 310227 w 2118360"/>
              <a:gd name="connsiteY7" fmla="*/ 1151222 h 1230530"/>
              <a:gd name="connsiteX8" fmla="*/ 0 w 2118360"/>
              <a:gd name="connsiteY8" fmla="*/ 674370 h 1230530"/>
              <a:gd name="connsiteX9" fmla="*/ 1059180 w 2118360"/>
              <a:gd name="connsiteY9" fmla="*/ 0 h 1230530"/>
              <a:gd name="connsiteX0" fmla="*/ 1059180 w 2118360"/>
              <a:gd name="connsiteY0" fmla="*/ 0 h 1192449"/>
              <a:gd name="connsiteX1" fmla="*/ 2118360 w 2118360"/>
              <a:gd name="connsiteY1" fmla="*/ 674370 h 1192449"/>
              <a:gd name="connsiteX2" fmla="*/ 1808134 w 2118360"/>
              <a:gd name="connsiteY2" fmla="*/ 1151222 h 1192449"/>
              <a:gd name="connsiteX3" fmla="*/ 1624697 w 2118360"/>
              <a:gd name="connsiteY3" fmla="*/ 1192449 h 1192449"/>
              <a:gd name="connsiteX4" fmla="*/ 1059180 w 2118360"/>
              <a:gd name="connsiteY4" fmla="*/ 1001007 h 1192449"/>
              <a:gd name="connsiteX5" fmla="*/ 493663 w 2118360"/>
              <a:gd name="connsiteY5" fmla="*/ 1192449 h 1192449"/>
              <a:gd name="connsiteX6" fmla="*/ 310227 w 2118360"/>
              <a:gd name="connsiteY6" fmla="*/ 1151222 h 1192449"/>
              <a:gd name="connsiteX7" fmla="*/ 0 w 2118360"/>
              <a:gd name="connsiteY7" fmla="*/ 674370 h 1192449"/>
              <a:gd name="connsiteX8" fmla="*/ 1059180 w 2118360"/>
              <a:gd name="connsiteY8" fmla="*/ 0 h 1192449"/>
              <a:gd name="connsiteX0" fmla="*/ 1059180 w 2118360"/>
              <a:gd name="connsiteY0" fmla="*/ 0 h 1218345"/>
              <a:gd name="connsiteX1" fmla="*/ 2118360 w 2118360"/>
              <a:gd name="connsiteY1" fmla="*/ 674370 h 1218345"/>
              <a:gd name="connsiteX2" fmla="*/ 1808134 w 2118360"/>
              <a:gd name="connsiteY2" fmla="*/ 1151222 h 1218345"/>
              <a:gd name="connsiteX3" fmla="*/ 1624697 w 2118360"/>
              <a:gd name="connsiteY3" fmla="*/ 1192449 h 1218345"/>
              <a:gd name="connsiteX4" fmla="*/ 1059180 w 2118360"/>
              <a:gd name="connsiteY4" fmla="*/ 1001007 h 1218345"/>
              <a:gd name="connsiteX5" fmla="*/ 493663 w 2118360"/>
              <a:gd name="connsiteY5" fmla="*/ 1192449 h 1218345"/>
              <a:gd name="connsiteX6" fmla="*/ 310227 w 2118360"/>
              <a:gd name="connsiteY6" fmla="*/ 1151222 h 1218345"/>
              <a:gd name="connsiteX7" fmla="*/ 0 w 2118360"/>
              <a:gd name="connsiteY7" fmla="*/ 674370 h 1218345"/>
              <a:gd name="connsiteX8" fmla="*/ 1059180 w 2118360"/>
              <a:gd name="connsiteY8" fmla="*/ 0 h 1218345"/>
              <a:gd name="connsiteX0" fmla="*/ 1059180 w 2118360"/>
              <a:gd name="connsiteY0" fmla="*/ 0 h 1228570"/>
              <a:gd name="connsiteX1" fmla="*/ 2118360 w 2118360"/>
              <a:gd name="connsiteY1" fmla="*/ 674370 h 1228570"/>
              <a:gd name="connsiteX2" fmla="*/ 1808134 w 2118360"/>
              <a:gd name="connsiteY2" fmla="*/ 1151222 h 1228570"/>
              <a:gd name="connsiteX3" fmla="*/ 1624697 w 2118360"/>
              <a:gd name="connsiteY3" fmla="*/ 1192449 h 1228570"/>
              <a:gd name="connsiteX4" fmla="*/ 1059180 w 2118360"/>
              <a:gd name="connsiteY4" fmla="*/ 1001007 h 1228570"/>
              <a:gd name="connsiteX5" fmla="*/ 493663 w 2118360"/>
              <a:gd name="connsiteY5" fmla="*/ 1192449 h 1228570"/>
              <a:gd name="connsiteX6" fmla="*/ 310227 w 2118360"/>
              <a:gd name="connsiteY6" fmla="*/ 1151222 h 1228570"/>
              <a:gd name="connsiteX7" fmla="*/ 0 w 2118360"/>
              <a:gd name="connsiteY7" fmla="*/ 674370 h 1228570"/>
              <a:gd name="connsiteX8" fmla="*/ 1059180 w 2118360"/>
              <a:gd name="connsiteY8" fmla="*/ 0 h 1228570"/>
              <a:gd name="connsiteX0" fmla="*/ 1059180 w 2118360"/>
              <a:gd name="connsiteY0" fmla="*/ 0 h 1214283"/>
              <a:gd name="connsiteX1" fmla="*/ 2118360 w 2118360"/>
              <a:gd name="connsiteY1" fmla="*/ 674370 h 1214283"/>
              <a:gd name="connsiteX2" fmla="*/ 1808134 w 2118360"/>
              <a:gd name="connsiteY2" fmla="*/ 1151222 h 1214283"/>
              <a:gd name="connsiteX3" fmla="*/ 1586597 w 2118360"/>
              <a:gd name="connsiteY3" fmla="*/ 1171018 h 1214283"/>
              <a:gd name="connsiteX4" fmla="*/ 1059180 w 2118360"/>
              <a:gd name="connsiteY4" fmla="*/ 1001007 h 1214283"/>
              <a:gd name="connsiteX5" fmla="*/ 493663 w 2118360"/>
              <a:gd name="connsiteY5" fmla="*/ 1192449 h 1214283"/>
              <a:gd name="connsiteX6" fmla="*/ 310227 w 2118360"/>
              <a:gd name="connsiteY6" fmla="*/ 1151222 h 1214283"/>
              <a:gd name="connsiteX7" fmla="*/ 0 w 2118360"/>
              <a:gd name="connsiteY7" fmla="*/ 674370 h 1214283"/>
              <a:gd name="connsiteX8" fmla="*/ 1059180 w 2118360"/>
              <a:gd name="connsiteY8" fmla="*/ 0 h 1214283"/>
              <a:gd name="connsiteX0" fmla="*/ 1059180 w 2118360"/>
              <a:gd name="connsiteY0" fmla="*/ 0 h 1208285"/>
              <a:gd name="connsiteX1" fmla="*/ 2118360 w 2118360"/>
              <a:gd name="connsiteY1" fmla="*/ 674370 h 1208285"/>
              <a:gd name="connsiteX2" fmla="*/ 1808134 w 2118360"/>
              <a:gd name="connsiteY2" fmla="*/ 1151222 h 1208285"/>
              <a:gd name="connsiteX3" fmla="*/ 1586597 w 2118360"/>
              <a:gd name="connsiteY3" fmla="*/ 1171018 h 1208285"/>
              <a:gd name="connsiteX4" fmla="*/ 1059180 w 2118360"/>
              <a:gd name="connsiteY4" fmla="*/ 1001007 h 1208285"/>
              <a:gd name="connsiteX5" fmla="*/ 493663 w 2118360"/>
              <a:gd name="connsiteY5" fmla="*/ 1192449 h 1208285"/>
              <a:gd name="connsiteX6" fmla="*/ 310227 w 2118360"/>
              <a:gd name="connsiteY6" fmla="*/ 1151222 h 1208285"/>
              <a:gd name="connsiteX7" fmla="*/ 0 w 2118360"/>
              <a:gd name="connsiteY7" fmla="*/ 674370 h 1208285"/>
              <a:gd name="connsiteX8" fmla="*/ 1059180 w 2118360"/>
              <a:gd name="connsiteY8" fmla="*/ 0 h 1208285"/>
              <a:gd name="connsiteX0" fmla="*/ 1059180 w 2118360"/>
              <a:gd name="connsiteY0" fmla="*/ 0 h 1198065"/>
              <a:gd name="connsiteX1" fmla="*/ 2118360 w 2118360"/>
              <a:gd name="connsiteY1" fmla="*/ 674370 h 1198065"/>
              <a:gd name="connsiteX2" fmla="*/ 1808134 w 2118360"/>
              <a:gd name="connsiteY2" fmla="*/ 1151222 h 1198065"/>
              <a:gd name="connsiteX3" fmla="*/ 1555641 w 2118360"/>
              <a:gd name="connsiteY3" fmla="*/ 1151968 h 1198065"/>
              <a:gd name="connsiteX4" fmla="*/ 1059180 w 2118360"/>
              <a:gd name="connsiteY4" fmla="*/ 1001007 h 1198065"/>
              <a:gd name="connsiteX5" fmla="*/ 493663 w 2118360"/>
              <a:gd name="connsiteY5" fmla="*/ 1192449 h 1198065"/>
              <a:gd name="connsiteX6" fmla="*/ 310227 w 2118360"/>
              <a:gd name="connsiteY6" fmla="*/ 1151222 h 1198065"/>
              <a:gd name="connsiteX7" fmla="*/ 0 w 2118360"/>
              <a:gd name="connsiteY7" fmla="*/ 674370 h 1198065"/>
              <a:gd name="connsiteX8" fmla="*/ 1059180 w 2118360"/>
              <a:gd name="connsiteY8" fmla="*/ 0 h 1198065"/>
              <a:gd name="connsiteX0" fmla="*/ 1059180 w 2118360"/>
              <a:gd name="connsiteY0" fmla="*/ 0 h 1214812"/>
              <a:gd name="connsiteX1" fmla="*/ 2118360 w 2118360"/>
              <a:gd name="connsiteY1" fmla="*/ 674370 h 1214812"/>
              <a:gd name="connsiteX2" fmla="*/ 1808134 w 2118360"/>
              <a:gd name="connsiteY2" fmla="*/ 1151222 h 1214812"/>
              <a:gd name="connsiteX3" fmla="*/ 1555641 w 2118360"/>
              <a:gd name="connsiteY3" fmla="*/ 1151968 h 1214812"/>
              <a:gd name="connsiteX4" fmla="*/ 1059180 w 2118360"/>
              <a:gd name="connsiteY4" fmla="*/ 1001007 h 1214812"/>
              <a:gd name="connsiteX5" fmla="*/ 493663 w 2118360"/>
              <a:gd name="connsiteY5" fmla="*/ 1192449 h 1214812"/>
              <a:gd name="connsiteX6" fmla="*/ 310227 w 2118360"/>
              <a:gd name="connsiteY6" fmla="*/ 1151222 h 1214812"/>
              <a:gd name="connsiteX7" fmla="*/ 0 w 2118360"/>
              <a:gd name="connsiteY7" fmla="*/ 674370 h 1214812"/>
              <a:gd name="connsiteX8" fmla="*/ 1059180 w 2118360"/>
              <a:gd name="connsiteY8" fmla="*/ 0 h 1214812"/>
              <a:gd name="connsiteX0" fmla="*/ 1059180 w 2118360"/>
              <a:gd name="connsiteY0" fmla="*/ 0 h 1214812"/>
              <a:gd name="connsiteX1" fmla="*/ 2118360 w 2118360"/>
              <a:gd name="connsiteY1" fmla="*/ 674370 h 1214812"/>
              <a:gd name="connsiteX2" fmla="*/ 1808134 w 2118360"/>
              <a:gd name="connsiteY2" fmla="*/ 1151222 h 1214812"/>
              <a:gd name="connsiteX3" fmla="*/ 1555641 w 2118360"/>
              <a:gd name="connsiteY3" fmla="*/ 1151968 h 1214812"/>
              <a:gd name="connsiteX4" fmla="*/ 1059180 w 2118360"/>
              <a:gd name="connsiteY4" fmla="*/ 1001007 h 1214812"/>
              <a:gd name="connsiteX5" fmla="*/ 529382 w 2118360"/>
              <a:gd name="connsiteY5" fmla="*/ 1173399 h 1214812"/>
              <a:gd name="connsiteX6" fmla="*/ 310227 w 2118360"/>
              <a:gd name="connsiteY6" fmla="*/ 1151222 h 1214812"/>
              <a:gd name="connsiteX7" fmla="*/ 0 w 2118360"/>
              <a:gd name="connsiteY7" fmla="*/ 674370 h 1214812"/>
              <a:gd name="connsiteX8" fmla="*/ 1059180 w 2118360"/>
              <a:gd name="connsiteY8" fmla="*/ 0 h 1214812"/>
              <a:gd name="connsiteX0" fmla="*/ 1059180 w 2118360"/>
              <a:gd name="connsiteY0" fmla="*/ 0 h 1214812"/>
              <a:gd name="connsiteX1" fmla="*/ 2118360 w 2118360"/>
              <a:gd name="connsiteY1" fmla="*/ 674370 h 1214812"/>
              <a:gd name="connsiteX2" fmla="*/ 1808134 w 2118360"/>
              <a:gd name="connsiteY2" fmla="*/ 1151222 h 1214812"/>
              <a:gd name="connsiteX3" fmla="*/ 1555641 w 2118360"/>
              <a:gd name="connsiteY3" fmla="*/ 1151968 h 1214812"/>
              <a:gd name="connsiteX4" fmla="*/ 1059180 w 2118360"/>
              <a:gd name="connsiteY4" fmla="*/ 1001007 h 1214812"/>
              <a:gd name="connsiteX5" fmla="*/ 529382 w 2118360"/>
              <a:gd name="connsiteY5" fmla="*/ 1173399 h 1214812"/>
              <a:gd name="connsiteX6" fmla="*/ 310227 w 2118360"/>
              <a:gd name="connsiteY6" fmla="*/ 1151222 h 1214812"/>
              <a:gd name="connsiteX7" fmla="*/ 0 w 2118360"/>
              <a:gd name="connsiteY7" fmla="*/ 674370 h 1214812"/>
              <a:gd name="connsiteX8" fmla="*/ 1059180 w 2118360"/>
              <a:gd name="connsiteY8" fmla="*/ 0 h 1214812"/>
              <a:gd name="connsiteX0" fmla="*/ 1059180 w 2118360"/>
              <a:gd name="connsiteY0" fmla="*/ 0 h 1214812"/>
              <a:gd name="connsiteX1" fmla="*/ 2118360 w 2118360"/>
              <a:gd name="connsiteY1" fmla="*/ 674370 h 1214812"/>
              <a:gd name="connsiteX2" fmla="*/ 1808134 w 2118360"/>
              <a:gd name="connsiteY2" fmla="*/ 1151222 h 1214812"/>
              <a:gd name="connsiteX3" fmla="*/ 1555641 w 2118360"/>
              <a:gd name="connsiteY3" fmla="*/ 1151968 h 1214812"/>
              <a:gd name="connsiteX4" fmla="*/ 1059180 w 2118360"/>
              <a:gd name="connsiteY4" fmla="*/ 1001007 h 1214812"/>
              <a:gd name="connsiteX5" fmla="*/ 529382 w 2118360"/>
              <a:gd name="connsiteY5" fmla="*/ 1173399 h 1214812"/>
              <a:gd name="connsiteX6" fmla="*/ 310227 w 2118360"/>
              <a:gd name="connsiteY6" fmla="*/ 1151222 h 1214812"/>
              <a:gd name="connsiteX7" fmla="*/ 0 w 2118360"/>
              <a:gd name="connsiteY7" fmla="*/ 674370 h 1214812"/>
              <a:gd name="connsiteX8" fmla="*/ 1059180 w 2118360"/>
              <a:gd name="connsiteY8" fmla="*/ 0 h 12148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118360" h="1214812">
                <a:moveTo>
                  <a:pt x="1059180" y="0"/>
                </a:moveTo>
                <a:cubicBezTo>
                  <a:pt x="1644149" y="0"/>
                  <a:pt x="2118360" y="301926"/>
                  <a:pt x="2118360" y="674370"/>
                </a:cubicBezTo>
                <a:cubicBezTo>
                  <a:pt x="2118360" y="860592"/>
                  <a:pt x="1999807" y="1029185"/>
                  <a:pt x="1808134" y="1151222"/>
                </a:cubicBezTo>
                <a:cubicBezTo>
                  <a:pt x="1716032" y="1217351"/>
                  <a:pt x="1645363" y="1252526"/>
                  <a:pt x="1555641" y="1151968"/>
                </a:cubicBezTo>
                <a:cubicBezTo>
                  <a:pt x="1433083" y="1036466"/>
                  <a:pt x="1230223" y="997435"/>
                  <a:pt x="1059180" y="1001007"/>
                </a:cubicBezTo>
                <a:cubicBezTo>
                  <a:pt x="888137" y="1004579"/>
                  <a:pt x="651941" y="1057897"/>
                  <a:pt x="529382" y="1173399"/>
                </a:cubicBezTo>
                <a:cubicBezTo>
                  <a:pt x="425374" y="1249351"/>
                  <a:pt x="373754" y="1196714"/>
                  <a:pt x="310227" y="1151222"/>
                </a:cubicBezTo>
                <a:cubicBezTo>
                  <a:pt x="118553" y="1029185"/>
                  <a:pt x="0" y="860592"/>
                  <a:pt x="0" y="674370"/>
                </a:cubicBezTo>
                <a:cubicBezTo>
                  <a:pt x="0" y="301926"/>
                  <a:pt x="474211" y="0"/>
                  <a:pt x="1059180" y="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Freeform 4"/>
          <p:cNvSpPr/>
          <p:nvPr/>
        </p:nvSpPr>
        <p:spPr>
          <a:xfrm>
            <a:off x="801455" y="205631"/>
            <a:ext cx="1827858" cy="1048218"/>
          </a:xfrm>
          <a:custGeom>
            <a:avLst/>
            <a:gdLst>
              <a:gd name="connsiteX0" fmla="*/ 1059180 w 2118360"/>
              <a:gd name="connsiteY0" fmla="*/ 0 h 1230530"/>
              <a:gd name="connsiteX1" fmla="*/ 2118360 w 2118360"/>
              <a:gd name="connsiteY1" fmla="*/ 674370 h 1230530"/>
              <a:gd name="connsiteX2" fmla="*/ 1808134 w 2118360"/>
              <a:gd name="connsiteY2" fmla="*/ 1151222 h 1230530"/>
              <a:gd name="connsiteX3" fmla="*/ 1657161 w 2118360"/>
              <a:gd name="connsiteY3" fmla="*/ 1230530 h 1230530"/>
              <a:gd name="connsiteX4" fmla="*/ 1624697 w 2118360"/>
              <a:gd name="connsiteY4" fmla="*/ 1192449 h 1230530"/>
              <a:gd name="connsiteX5" fmla="*/ 1059180 w 2118360"/>
              <a:gd name="connsiteY5" fmla="*/ 1001007 h 1230530"/>
              <a:gd name="connsiteX6" fmla="*/ 493663 w 2118360"/>
              <a:gd name="connsiteY6" fmla="*/ 1192449 h 1230530"/>
              <a:gd name="connsiteX7" fmla="*/ 461199 w 2118360"/>
              <a:gd name="connsiteY7" fmla="*/ 1230530 h 1230530"/>
              <a:gd name="connsiteX8" fmla="*/ 310227 w 2118360"/>
              <a:gd name="connsiteY8" fmla="*/ 1151222 h 1230530"/>
              <a:gd name="connsiteX9" fmla="*/ 0 w 2118360"/>
              <a:gd name="connsiteY9" fmla="*/ 674370 h 1230530"/>
              <a:gd name="connsiteX10" fmla="*/ 1059180 w 2118360"/>
              <a:gd name="connsiteY10" fmla="*/ 0 h 1230530"/>
              <a:gd name="connsiteX0" fmla="*/ 1059180 w 2118360"/>
              <a:gd name="connsiteY0" fmla="*/ 0 h 1230530"/>
              <a:gd name="connsiteX1" fmla="*/ 2118360 w 2118360"/>
              <a:gd name="connsiteY1" fmla="*/ 674370 h 1230530"/>
              <a:gd name="connsiteX2" fmla="*/ 1808134 w 2118360"/>
              <a:gd name="connsiteY2" fmla="*/ 1151222 h 1230530"/>
              <a:gd name="connsiteX3" fmla="*/ 1657161 w 2118360"/>
              <a:gd name="connsiteY3" fmla="*/ 1230530 h 1230530"/>
              <a:gd name="connsiteX4" fmla="*/ 1624697 w 2118360"/>
              <a:gd name="connsiteY4" fmla="*/ 1192449 h 1230530"/>
              <a:gd name="connsiteX5" fmla="*/ 1059180 w 2118360"/>
              <a:gd name="connsiteY5" fmla="*/ 1001007 h 1230530"/>
              <a:gd name="connsiteX6" fmla="*/ 493663 w 2118360"/>
              <a:gd name="connsiteY6" fmla="*/ 1192449 h 1230530"/>
              <a:gd name="connsiteX7" fmla="*/ 310227 w 2118360"/>
              <a:gd name="connsiteY7" fmla="*/ 1151222 h 1230530"/>
              <a:gd name="connsiteX8" fmla="*/ 0 w 2118360"/>
              <a:gd name="connsiteY8" fmla="*/ 674370 h 1230530"/>
              <a:gd name="connsiteX9" fmla="*/ 1059180 w 2118360"/>
              <a:gd name="connsiteY9" fmla="*/ 0 h 1230530"/>
              <a:gd name="connsiteX0" fmla="*/ 1059180 w 2118360"/>
              <a:gd name="connsiteY0" fmla="*/ 0 h 1192449"/>
              <a:gd name="connsiteX1" fmla="*/ 2118360 w 2118360"/>
              <a:gd name="connsiteY1" fmla="*/ 674370 h 1192449"/>
              <a:gd name="connsiteX2" fmla="*/ 1808134 w 2118360"/>
              <a:gd name="connsiteY2" fmla="*/ 1151222 h 1192449"/>
              <a:gd name="connsiteX3" fmla="*/ 1624697 w 2118360"/>
              <a:gd name="connsiteY3" fmla="*/ 1192449 h 1192449"/>
              <a:gd name="connsiteX4" fmla="*/ 1059180 w 2118360"/>
              <a:gd name="connsiteY4" fmla="*/ 1001007 h 1192449"/>
              <a:gd name="connsiteX5" fmla="*/ 493663 w 2118360"/>
              <a:gd name="connsiteY5" fmla="*/ 1192449 h 1192449"/>
              <a:gd name="connsiteX6" fmla="*/ 310227 w 2118360"/>
              <a:gd name="connsiteY6" fmla="*/ 1151222 h 1192449"/>
              <a:gd name="connsiteX7" fmla="*/ 0 w 2118360"/>
              <a:gd name="connsiteY7" fmla="*/ 674370 h 1192449"/>
              <a:gd name="connsiteX8" fmla="*/ 1059180 w 2118360"/>
              <a:gd name="connsiteY8" fmla="*/ 0 h 1192449"/>
              <a:gd name="connsiteX0" fmla="*/ 1059180 w 2118360"/>
              <a:gd name="connsiteY0" fmla="*/ 0 h 1218345"/>
              <a:gd name="connsiteX1" fmla="*/ 2118360 w 2118360"/>
              <a:gd name="connsiteY1" fmla="*/ 674370 h 1218345"/>
              <a:gd name="connsiteX2" fmla="*/ 1808134 w 2118360"/>
              <a:gd name="connsiteY2" fmla="*/ 1151222 h 1218345"/>
              <a:gd name="connsiteX3" fmla="*/ 1624697 w 2118360"/>
              <a:gd name="connsiteY3" fmla="*/ 1192449 h 1218345"/>
              <a:gd name="connsiteX4" fmla="*/ 1059180 w 2118360"/>
              <a:gd name="connsiteY4" fmla="*/ 1001007 h 1218345"/>
              <a:gd name="connsiteX5" fmla="*/ 493663 w 2118360"/>
              <a:gd name="connsiteY5" fmla="*/ 1192449 h 1218345"/>
              <a:gd name="connsiteX6" fmla="*/ 310227 w 2118360"/>
              <a:gd name="connsiteY6" fmla="*/ 1151222 h 1218345"/>
              <a:gd name="connsiteX7" fmla="*/ 0 w 2118360"/>
              <a:gd name="connsiteY7" fmla="*/ 674370 h 1218345"/>
              <a:gd name="connsiteX8" fmla="*/ 1059180 w 2118360"/>
              <a:gd name="connsiteY8" fmla="*/ 0 h 1218345"/>
              <a:gd name="connsiteX0" fmla="*/ 1059180 w 2118360"/>
              <a:gd name="connsiteY0" fmla="*/ 0 h 1228570"/>
              <a:gd name="connsiteX1" fmla="*/ 2118360 w 2118360"/>
              <a:gd name="connsiteY1" fmla="*/ 674370 h 1228570"/>
              <a:gd name="connsiteX2" fmla="*/ 1808134 w 2118360"/>
              <a:gd name="connsiteY2" fmla="*/ 1151222 h 1228570"/>
              <a:gd name="connsiteX3" fmla="*/ 1624697 w 2118360"/>
              <a:gd name="connsiteY3" fmla="*/ 1192449 h 1228570"/>
              <a:gd name="connsiteX4" fmla="*/ 1059180 w 2118360"/>
              <a:gd name="connsiteY4" fmla="*/ 1001007 h 1228570"/>
              <a:gd name="connsiteX5" fmla="*/ 493663 w 2118360"/>
              <a:gd name="connsiteY5" fmla="*/ 1192449 h 1228570"/>
              <a:gd name="connsiteX6" fmla="*/ 310227 w 2118360"/>
              <a:gd name="connsiteY6" fmla="*/ 1151222 h 1228570"/>
              <a:gd name="connsiteX7" fmla="*/ 0 w 2118360"/>
              <a:gd name="connsiteY7" fmla="*/ 674370 h 1228570"/>
              <a:gd name="connsiteX8" fmla="*/ 1059180 w 2118360"/>
              <a:gd name="connsiteY8" fmla="*/ 0 h 1228570"/>
              <a:gd name="connsiteX0" fmla="*/ 1059180 w 2118360"/>
              <a:gd name="connsiteY0" fmla="*/ 0 h 1214283"/>
              <a:gd name="connsiteX1" fmla="*/ 2118360 w 2118360"/>
              <a:gd name="connsiteY1" fmla="*/ 674370 h 1214283"/>
              <a:gd name="connsiteX2" fmla="*/ 1808134 w 2118360"/>
              <a:gd name="connsiteY2" fmla="*/ 1151222 h 1214283"/>
              <a:gd name="connsiteX3" fmla="*/ 1586597 w 2118360"/>
              <a:gd name="connsiteY3" fmla="*/ 1171018 h 1214283"/>
              <a:gd name="connsiteX4" fmla="*/ 1059180 w 2118360"/>
              <a:gd name="connsiteY4" fmla="*/ 1001007 h 1214283"/>
              <a:gd name="connsiteX5" fmla="*/ 493663 w 2118360"/>
              <a:gd name="connsiteY5" fmla="*/ 1192449 h 1214283"/>
              <a:gd name="connsiteX6" fmla="*/ 310227 w 2118360"/>
              <a:gd name="connsiteY6" fmla="*/ 1151222 h 1214283"/>
              <a:gd name="connsiteX7" fmla="*/ 0 w 2118360"/>
              <a:gd name="connsiteY7" fmla="*/ 674370 h 1214283"/>
              <a:gd name="connsiteX8" fmla="*/ 1059180 w 2118360"/>
              <a:gd name="connsiteY8" fmla="*/ 0 h 1214283"/>
              <a:gd name="connsiteX0" fmla="*/ 1059180 w 2118360"/>
              <a:gd name="connsiteY0" fmla="*/ 0 h 1208285"/>
              <a:gd name="connsiteX1" fmla="*/ 2118360 w 2118360"/>
              <a:gd name="connsiteY1" fmla="*/ 674370 h 1208285"/>
              <a:gd name="connsiteX2" fmla="*/ 1808134 w 2118360"/>
              <a:gd name="connsiteY2" fmla="*/ 1151222 h 1208285"/>
              <a:gd name="connsiteX3" fmla="*/ 1586597 w 2118360"/>
              <a:gd name="connsiteY3" fmla="*/ 1171018 h 1208285"/>
              <a:gd name="connsiteX4" fmla="*/ 1059180 w 2118360"/>
              <a:gd name="connsiteY4" fmla="*/ 1001007 h 1208285"/>
              <a:gd name="connsiteX5" fmla="*/ 493663 w 2118360"/>
              <a:gd name="connsiteY5" fmla="*/ 1192449 h 1208285"/>
              <a:gd name="connsiteX6" fmla="*/ 310227 w 2118360"/>
              <a:gd name="connsiteY6" fmla="*/ 1151222 h 1208285"/>
              <a:gd name="connsiteX7" fmla="*/ 0 w 2118360"/>
              <a:gd name="connsiteY7" fmla="*/ 674370 h 1208285"/>
              <a:gd name="connsiteX8" fmla="*/ 1059180 w 2118360"/>
              <a:gd name="connsiteY8" fmla="*/ 0 h 1208285"/>
              <a:gd name="connsiteX0" fmla="*/ 1059180 w 2118360"/>
              <a:gd name="connsiteY0" fmla="*/ 0 h 1198065"/>
              <a:gd name="connsiteX1" fmla="*/ 2118360 w 2118360"/>
              <a:gd name="connsiteY1" fmla="*/ 674370 h 1198065"/>
              <a:gd name="connsiteX2" fmla="*/ 1808134 w 2118360"/>
              <a:gd name="connsiteY2" fmla="*/ 1151222 h 1198065"/>
              <a:gd name="connsiteX3" fmla="*/ 1555641 w 2118360"/>
              <a:gd name="connsiteY3" fmla="*/ 1151968 h 1198065"/>
              <a:gd name="connsiteX4" fmla="*/ 1059180 w 2118360"/>
              <a:gd name="connsiteY4" fmla="*/ 1001007 h 1198065"/>
              <a:gd name="connsiteX5" fmla="*/ 493663 w 2118360"/>
              <a:gd name="connsiteY5" fmla="*/ 1192449 h 1198065"/>
              <a:gd name="connsiteX6" fmla="*/ 310227 w 2118360"/>
              <a:gd name="connsiteY6" fmla="*/ 1151222 h 1198065"/>
              <a:gd name="connsiteX7" fmla="*/ 0 w 2118360"/>
              <a:gd name="connsiteY7" fmla="*/ 674370 h 1198065"/>
              <a:gd name="connsiteX8" fmla="*/ 1059180 w 2118360"/>
              <a:gd name="connsiteY8" fmla="*/ 0 h 1198065"/>
              <a:gd name="connsiteX0" fmla="*/ 1059180 w 2118360"/>
              <a:gd name="connsiteY0" fmla="*/ 0 h 1214812"/>
              <a:gd name="connsiteX1" fmla="*/ 2118360 w 2118360"/>
              <a:gd name="connsiteY1" fmla="*/ 674370 h 1214812"/>
              <a:gd name="connsiteX2" fmla="*/ 1808134 w 2118360"/>
              <a:gd name="connsiteY2" fmla="*/ 1151222 h 1214812"/>
              <a:gd name="connsiteX3" fmla="*/ 1555641 w 2118360"/>
              <a:gd name="connsiteY3" fmla="*/ 1151968 h 1214812"/>
              <a:gd name="connsiteX4" fmla="*/ 1059180 w 2118360"/>
              <a:gd name="connsiteY4" fmla="*/ 1001007 h 1214812"/>
              <a:gd name="connsiteX5" fmla="*/ 493663 w 2118360"/>
              <a:gd name="connsiteY5" fmla="*/ 1192449 h 1214812"/>
              <a:gd name="connsiteX6" fmla="*/ 310227 w 2118360"/>
              <a:gd name="connsiteY6" fmla="*/ 1151222 h 1214812"/>
              <a:gd name="connsiteX7" fmla="*/ 0 w 2118360"/>
              <a:gd name="connsiteY7" fmla="*/ 674370 h 1214812"/>
              <a:gd name="connsiteX8" fmla="*/ 1059180 w 2118360"/>
              <a:gd name="connsiteY8" fmla="*/ 0 h 1214812"/>
              <a:gd name="connsiteX0" fmla="*/ 1059180 w 2118360"/>
              <a:gd name="connsiteY0" fmla="*/ 0 h 1214812"/>
              <a:gd name="connsiteX1" fmla="*/ 2118360 w 2118360"/>
              <a:gd name="connsiteY1" fmla="*/ 674370 h 1214812"/>
              <a:gd name="connsiteX2" fmla="*/ 1808134 w 2118360"/>
              <a:gd name="connsiteY2" fmla="*/ 1151222 h 1214812"/>
              <a:gd name="connsiteX3" fmla="*/ 1555641 w 2118360"/>
              <a:gd name="connsiteY3" fmla="*/ 1151968 h 1214812"/>
              <a:gd name="connsiteX4" fmla="*/ 1059180 w 2118360"/>
              <a:gd name="connsiteY4" fmla="*/ 1001007 h 1214812"/>
              <a:gd name="connsiteX5" fmla="*/ 529382 w 2118360"/>
              <a:gd name="connsiteY5" fmla="*/ 1173399 h 1214812"/>
              <a:gd name="connsiteX6" fmla="*/ 310227 w 2118360"/>
              <a:gd name="connsiteY6" fmla="*/ 1151222 h 1214812"/>
              <a:gd name="connsiteX7" fmla="*/ 0 w 2118360"/>
              <a:gd name="connsiteY7" fmla="*/ 674370 h 1214812"/>
              <a:gd name="connsiteX8" fmla="*/ 1059180 w 2118360"/>
              <a:gd name="connsiteY8" fmla="*/ 0 h 1214812"/>
              <a:gd name="connsiteX0" fmla="*/ 1059180 w 2118360"/>
              <a:gd name="connsiteY0" fmla="*/ 0 h 1214812"/>
              <a:gd name="connsiteX1" fmla="*/ 2118360 w 2118360"/>
              <a:gd name="connsiteY1" fmla="*/ 674370 h 1214812"/>
              <a:gd name="connsiteX2" fmla="*/ 1808134 w 2118360"/>
              <a:gd name="connsiteY2" fmla="*/ 1151222 h 1214812"/>
              <a:gd name="connsiteX3" fmla="*/ 1555641 w 2118360"/>
              <a:gd name="connsiteY3" fmla="*/ 1151968 h 1214812"/>
              <a:gd name="connsiteX4" fmla="*/ 1059180 w 2118360"/>
              <a:gd name="connsiteY4" fmla="*/ 1001007 h 1214812"/>
              <a:gd name="connsiteX5" fmla="*/ 529382 w 2118360"/>
              <a:gd name="connsiteY5" fmla="*/ 1173399 h 1214812"/>
              <a:gd name="connsiteX6" fmla="*/ 310227 w 2118360"/>
              <a:gd name="connsiteY6" fmla="*/ 1151222 h 1214812"/>
              <a:gd name="connsiteX7" fmla="*/ 0 w 2118360"/>
              <a:gd name="connsiteY7" fmla="*/ 674370 h 1214812"/>
              <a:gd name="connsiteX8" fmla="*/ 1059180 w 2118360"/>
              <a:gd name="connsiteY8" fmla="*/ 0 h 1214812"/>
              <a:gd name="connsiteX0" fmla="*/ 1059180 w 2118360"/>
              <a:gd name="connsiteY0" fmla="*/ 0 h 1214812"/>
              <a:gd name="connsiteX1" fmla="*/ 2118360 w 2118360"/>
              <a:gd name="connsiteY1" fmla="*/ 674370 h 1214812"/>
              <a:gd name="connsiteX2" fmla="*/ 1808134 w 2118360"/>
              <a:gd name="connsiteY2" fmla="*/ 1151222 h 1214812"/>
              <a:gd name="connsiteX3" fmla="*/ 1555641 w 2118360"/>
              <a:gd name="connsiteY3" fmla="*/ 1151968 h 1214812"/>
              <a:gd name="connsiteX4" fmla="*/ 1059180 w 2118360"/>
              <a:gd name="connsiteY4" fmla="*/ 1001007 h 1214812"/>
              <a:gd name="connsiteX5" fmla="*/ 529382 w 2118360"/>
              <a:gd name="connsiteY5" fmla="*/ 1173399 h 1214812"/>
              <a:gd name="connsiteX6" fmla="*/ 310227 w 2118360"/>
              <a:gd name="connsiteY6" fmla="*/ 1151222 h 1214812"/>
              <a:gd name="connsiteX7" fmla="*/ 0 w 2118360"/>
              <a:gd name="connsiteY7" fmla="*/ 674370 h 1214812"/>
              <a:gd name="connsiteX8" fmla="*/ 1059180 w 2118360"/>
              <a:gd name="connsiteY8" fmla="*/ 0 h 12148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118360" h="1214812">
                <a:moveTo>
                  <a:pt x="1059180" y="0"/>
                </a:moveTo>
                <a:cubicBezTo>
                  <a:pt x="1644149" y="0"/>
                  <a:pt x="2118360" y="301926"/>
                  <a:pt x="2118360" y="674370"/>
                </a:cubicBezTo>
                <a:cubicBezTo>
                  <a:pt x="2118360" y="860592"/>
                  <a:pt x="1999807" y="1029185"/>
                  <a:pt x="1808134" y="1151222"/>
                </a:cubicBezTo>
                <a:cubicBezTo>
                  <a:pt x="1716032" y="1217351"/>
                  <a:pt x="1645363" y="1252526"/>
                  <a:pt x="1555641" y="1151968"/>
                </a:cubicBezTo>
                <a:cubicBezTo>
                  <a:pt x="1433083" y="1036466"/>
                  <a:pt x="1230223" y="997435"/>
                  <a:pt x="1059180" y="1001007"/>
                </a:cubicBezTo>
                <a:cubicBezTo>
                  <a:pt x="888137" y="1004579"/>
                  <a:pt x="651941" y="1057897"/>
                  <a:pt x="529382" y="1173399"/>
                </a:cubicBezTo>
                <a:cubicBezTo>
                  <a:pt x="425374" y="1249351"/>
                  <a:pt x="373754" y="1196714"/>
                  <a:pt x="310227" y="1151222"/>
                </a:cubicBezTo>
                <a:cubicBezTo>
                  <a:pt x="118553" y="1029185"/>
                  <a:pt x="0" y="860592"/>
                  <a:pt x="0" y="674370"/>
                </a:cubicBezTo>
                <a:cubicBezTo>
                  <a:pt x="0" y="301926"/>
                  <a:pt x="474211" y="0"/>
                  <a:pt x="1059180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picture"/>
          <p:cNvSpPr/>
          <p:nvPr/>
        </p:nvSpPr>
        <p:spPr>
          <a:xfrm>
            <a:off x="915892" y="271257"/>
            <a:ext cx="1598984" cy="916966"/>
          </a:xfrm>
          <a:custGeom>
            <a:avLst/>
            <a:gdLst>
              <a:gd name="connsiteX0" fmla="*/ 1059180 w 2118360"/>
              <a:gd name="connsiteY0" fmla="*/ 0 h 1230530"/>
              <a:gd name="connsiteX1" fmla="*/ 2118360 w 2118360"/>
              <a:gd name="connsiteY1" fmla="*/ 674370 h 1230530"/>
              <a:gd name="connsiteX2" fmla="*/ 1808134 w 2118360"/>
              <a:gd name="connsiteY2" fmla="*/ 1151222 h 1230530"/>
              <a:gd name="connsiteX3" fmla="*/ 1657161 w 2118360"/>
              <a:gd name="connsiteY3" fmla="*/ 1230530 h 1230530"/>
              <a:gd name="connsiteX4" fmla="*/ 1624697 w 2118360"/>
              <a:gd name="connsiteY4" fmla="*/ 1192449 h 1230530"/>
              <a:gd name="connsiteX5" fmla="*/ 1059180 w 2118360"/>
              <a:gd name="connsiteY5" fmla="*/ 1001007 h 1230530"/>
              <a:gd name="connsiteX6" fmla="*/ 493663 w 2118360"/>
              <a:gd name="connsiteY6" fmla="*/ 1192449 h 1230530"/>
              <a:gd name="connsiteX7" fmla="*/ 461199 w 2118360"/>
              <a:gd name="connsiteY7" fmla="*/ 1230530 h 1230530"/>
              <a:gd name="connsiteX8" fmla="*/ 310227 w 2118360"/>
              <a:gd name="connsiteY8" fmla="*/ 1151222 h 1230530"/>
              <a:gd name="connsiteX9" fmla="*/ 0 w 2118360"/>
              <a:gd name="connsiteY9" fmla="*/ 674370 h 1230530"/>
              <a:gd name="connsiteX10" fmla="*/ 1059180 w 2118360"/>
              <a:gd name="connsiteY10" fmla="*/ 0 h 1230530"/>
              <a:gd name="connsiteX0" fmla="*/ 1059180 w 2118360"/>
              <a:gd name="connsiteY0" fmla="*/ 0 h 1230530"/>
              <a:gd name="connsiteX1" fmla="*/ 2118360 w 2118360"/>
              <a:gd name="connsiteY1" fmla="*/ 674370 h 1230530"/>
              <a:gd name="connsiteX2" fmla="*/ 1808134 w 2118360"/>
              <a:gd name="connsiteY2" fmla="*/ 1151222 h 1230530"/>
              <a:gd name="connsiteX3" fmla="*/ 1657161 w 2118360"/>
              <a:gd name="connsiteY3" fmla="*/ 1230530 h 1230530"/>
              <a:gd name="connsiteX4" fmla="*/ 1624697 w 2118360"/>
              <a:gd name="connsiteY4" fmla="*/ 1192449 h 1230530"/>
              <a:gd name="connsiteX5" fmla="*/ 1059180 w 2118360"/>
              <a:gd name="connsiteY5" fmla="*/ 1001007 h 1230530"/>
              <a:gd name="connsiteX6" fmla="*/ 493663 w 2118360"/>
              <a:gd name="connsiteY6" fmla="*/ 1192449 h 1230530"/>
              <a:gd name="connsiteX7" fmla="*/ 310227 w 2118360"/>
              <a:gd name="connsiteY7" fmla="*/ 1151222 h 1230530"/>
              <a:gd name="connsiteX8" fmla="*/ 0 w 2118360"/>
              <a:gd name="connsiteY8" fmla="*/ 674370 h 1230530"/>
              <a:gd name="connsiteX9" fmla="*/ 1059180 w 2118360"/>
              <a:gd name="connsiteY9" fmla="*/ 0 h 1230530"/>
              <a:gd name="connsiteX0" fmla="*/ 1059180 w 2118360"/>
              <a:gd name="connsiteY0" fmla="*/ 0 h 1192449"/>
              <a:gd name="connsiteX1" fmla="*/ 2118360 w 2118360"/>
              <a:gd name="connsiteY1" fmla="*/ 674370 h 1192449"/>
              <a:gd name="connsiteX2" fmla="*/ 1808134 w 2118360"/>
              <a:gd name="connsiteY2" fmla="*/ 1151222 h 1192449"/>
              <a:gd name="connsiteX3" fmla="*/ 1624697 w 2118360"/>
              <a:gd name="connsiteY3" fmla="*/ 1192449 h 1192449"/>
              <a:gd name="connsiteX4" fmla="*/ 1059180 w 2118360"/>
              <a:gd name="connsiteY4" fmla="*/ 1001007 h 1192449"/>
              <a:gd name="connsiteX5" fmla="*/ 493663 w 2118360"/>
              <a:gd name="connsiteY5" fmla="*/ 1192449 h 1192449"/>
              <a:gd name="connsiteX6" fmla="*/ 310227 w 2118360"/>
              <a:gd name="connsiteY6" fmla="*/ 1151222 h 1192449"/>
              <a:gd name="connsiteX7" fmla="*/ 0 w 2118360"/>
              <a:gd name="connsiteY7" fmla="*/ 674370 h 1192449"/>
              <a:gd name="connsiteX8" fmla="*/ 1059180 w 2118360"/>
              <a:gd name="connsiteY8" fmla="*/ 0 h 1192449"/>
              <a:gd name="connsiteX0" fmla="*/ 1059180 w 2118360"/>
              <a:gd name="connsiteY0" fmla="*/ 0 h 1218345"/>
              <a:gd name="connsiteX1" fmla="*/ 2118360 w 2118360"/>
              <a:gd name="connsiteY1" fmla="*/ 674370 h 1218345"/>
              <a:gd name="connsiteX2" fmla="*/ 1808134 w 2118360"/>
              <a:gd name="connsiteY2" fmla="*/ 1151222 h 1218345"/>
              <a:gd name="connsiteX3" fmla="*/ 1624697 w 2118360"/>
              <a:gd name="connsiteY3" fmla="*/ 1192449 h 1218345"/>
              <a:gd name="connsiteX4" fmla="*/ 1059180 w 2118360"/>
              <a:gd name="connsiteY4" fmla="*/ 1001007 h 1218345"/>
              <a:gd name="connsiteX5" fmla="*/ 493663 w 2118360"/>
              <a:gd name="connsiteY5" fmla="*/ 1192449 h 1218345"/>
              <a:gd name="connsiteX6" fmla="*/ 310227 w 2118360"/>
              <a:gd name="connsiteY6" fmla="*/ 1151222 h 1218345"/>
              <a:gd name="connsiteX7" fmla="*/ 0 w 2118360"/>
              <a:gd name="connsiteY7" fmla="*/ 674370 h 1218345"/>
              <a:gd name="connsiteX8" fmla="*/ 1059180 w 2118360"/>
              <a:gd name="connsiteY8" fmla="*/ 0 h 1218345"/>
              <a:gd name="connsiteX0" fmla="*/ 1059180 w 2118360"/>
              <a:gd name="connsiteY0" fmla="*/ 0 h 1228570"/>
              <a:gd name="connsiteX1" fmla="*/ 2118360 w 2118360"/>
              <a:gd name="connsiteY1" fmla="*/ 674370 h 1228570"/>
              <a:gd name="connsiteX2" fmla="*/ 1808134 w 2118360"/>
              <a:gd name="connsiteY2" fmla="*/ 1151222 h 1228570"/>
              <a:gd name="connsiteX3" fmla="*/ 1624697 w 2118360"/>
              <a:gd name="connsiteY3" fmla="*/ 1192449 h 1228570"/>
              <a:gd name="connsiteX4" fmla="*/ 1059180 w 2118360"/>
              <a:gd name="connsiteY4" fmla="*/ 1001007 h 1228570"/>
              <a:gd name="connsiteX5" fmla="*/ 493663 w 2118360"/>
              <a:gd name="connsiteY5" fmla="*/ 1192449 h 1228570"/>
              <a:gd name="connsiteX6" fmla="*/ 310227 w 2118360"/>
              <a:gd name="connsiteY6" fmla="*/ 1151222 h 1228570"/>
              <a:gd name="connsiteX7" fmla="*/ 0 w 2118360"/>
              <a:gd name="connsiteY7" fmla="*/ 674370 h 1228570"/>
              <a:gd name="connsiteX8" fmla="*/ 1059180 w 2118360"/>
              <a:gd name="connsiteY8" fmla="*/ 0 h 1228570"/>
              <a:gd name="connsiteX0" fmla="*/ 1059180 w 2118360"/>
              <a:gd name="connsiteY0" fmla="*/ 0 h 1214283"/>
              <a:gd name="connsiteX1" fmla="*/ 2118360 w 2118360"/>
              <a:gd name="connsiteY1" fmla="*/ 674370 h 1214283"/>
              <a:gd name="connsiteX2" fmla="*/ 1808134 w 2118360"/>
              <a:gd name="connsiteY2" fmla="*/ 1151222 h 1214283"/>
              <a:gd name="connsiteX3" fmla="*/ 1586597 w 2118360"/>
              <a:gd name="connsiteY3" fmla="*/ 1171018 h 1214283"/>
              <a:gd name="connsiteX4" fmla="*/ 1059180 w 2118360"/>
              <a:gd name="connsiteY4" fmla="*/ 1001007 h 1214283"/>
              <a:gd name="connsiteX5" fmla="*/ 493663 w 2118360"/>
              <a:gd name="connsiteY5" fmla="*/ 1192449 h 1214283"/>
              <a:gd name="connsiteX6" fmla="*/ 310227 w 2118360"/>
              <a:gd name="connsiteY6" fmla="*/ 1151222 h 1214283"/>
              <a:gd name="connsiteX7" fmla="*/ 0 w 2118360"/>
              <a:gd name="connsiteY7" fmla="*/ 674370 h 1214283"/>
              <a:gd name="connsiteX8" fmla="*/ 1059180 w 2118360"/>
              <a:gd name="connsiteY8" fmla="*/ 0 h 1214283"/>
              <a:gd name="connsiteX0" fmla="*/ 1059180 w 2118360"/>
              <a:gd name="connsiteY0" fmla="*/ 0 h 1208285"/>
              <a:gd name="connsiteX1" fmla="*/ 2118360 w 2118360"/>
              <a:gd name="connsiteY1" fmla="*/ 674370 h 1208285"/>
              <a:gd name="connsiteX2" fmla="*/ 1808134 w 2118360"/>
              <a:gd name="connsiteY2" fmla="*/ 1151222 h 1208285"/>
              <a:gd name="connsiteX3" fmla="*/ 1586597 w 2118360"/>
              <a:gd name="connsiteY3" fmla="*/ 1171018 h 1208285"/>
              <a:gd name="connsiteX4" fmla="*/ 1059180 w 2118360"/>
              <a:gd name="connsiteY4" fmla="*/ 1001007 h 1208285"/>
              <a:gd name="connsiteX5" fmla="*/ 493663 w 2118360"/>
              <a:gd name="connsiteY5" fmla="*/ 1192449 h 1208285"/>
              <a:gd name="connsiteX6" fmla="*/ 310227 w 2118360"/>
              <a:gd name="connsiteY6" fmla="*/ 1151222 h 1208285"/>
              <a:gd name="connsiteX7" fmla="*/ 0 w 2118360"/>
              <a:gd name="connsiteY7" fmla="*/ 674370 h 1208285"/>
              <a:gd name="connsiteX8" fmla="*/ 1059180 w 2118360"/>
              <a:gd name="connsiteY8" fmla="*/ 0 h 1208285"/>
              <a:gd name="connsiteX0" fmla="*/ 1059180 w 2118360"/>
              <a:gd name="connsiteY0" fmla="*/ 0 h 1198065"/>
              <a:gd name="connsiteX1" fmla="*/ 2118360 w 2118360"/>
              <a:gd name="connsiteY1" fmla="*/ 674370 h 1198065"/>
              <a:gd name="connsiteX2" fmla="*/ 1808134 w 2118360"/>
              <a:gd name="connsiteY2" fmla="*/ 1151222 h 1198065"/>
              <a:gd name="connsiteX3" fmla="*/ 1555641 w 2118360"/>
              <a:gd name="connsiteY3" fmla="*/ 1151968 h 1198065"/>
              <a:gd name="connsiteX4" fmla="*/ 1059180 w 2118360"/>
              <a:gd name="connsiteY4" fmla="*/ 1001007 h 1198065"/>
              <a:gd name="connsiteX5" fmla="*/ 493663 w 2118360"/>
              <a:gd name="connsiteY5" fmla="*/ 1192449 h 1198065"/>
              <a:gd name="connsiteX6" fmla="*/ 310227 w 2118360"/>
              <a:gd name="connsiteY6" fmla="*/ 1151222 h 1198065"/>
              <a:gd name="connsiteX7" fmla="*/ 0 w 2118360"/>
              <a:gd name="connsiteY7" fmla="*/ 674370 h 1198065"/>
              <a:gd name="connsiteX8" fmla="*/ 1059180 w 2118360"/>
              <a:gd name="connsiteY8" fmla="*/ 0 h 1198065"/>
              <a:gd name="connsiteX0" fmla="*/ 1059180 w 2118360"/>
              <a:gd name="connsiteY0" fmla="*/ 0 h 1214812"/>
              <a:gd name="connsiteX1" fmla="*/ 2118360 w 2118360"/>
              <a:gd name="connsiteY1" fmla="*/ 674370 h 1214812"/>
              <a:gd name="connsiteX2" fmla="*/ 1808134 w 2118360"/>
              <a:gd name="connsiteY2" fmla="*/ 1151222 h 1214812"/>
              <a:gd name="connsiteX3" fmla="*/ 1555641 w 2118360"/>
              <a:gd name="connsiteY3" fmla="*/ 1151968 h 1214812"/>
              <a:gd name="connsiteX4" fmla="*/ 1059180 w 2118360"/>
              <a:gd name="connsiteY4" fmla="*/ 1001007 h 1214812"/>
              <a:gd name="connsiteX5" fmla="*/ 493663 w 2118360"/>
              <a:gd name="connsiteY5" fmla="*/ 1192449 h 1214812"/>
              <a:gd name="connsiteX6" fmla="*/ 310227 w 2118360"/>
              <a:gd name="connsiteY6" fmla="*/ 1151222 h 1214812"/>
              <a:gd name="connsiteX7" fmla="*/ 0 w 2118360"/>
              <a:gd name="connsiteY7" fmla="*/ 674370 h 1214812"/>
              <a:gd name="connsiteX8" fmla="*/ 1059180 w 2118360"/>
              <a:gd name="connsiteY8" fmla="*/ 0 h 1214812"/>
              <a:gd name="connsiteX0" fmla="*/ 1059180 w 2118360"/>
              <a:gd name="connsiteY0" fmla="*/ 0 h 1214812"/>
              <a:gd name="connsiteX1" fmla="*/ 2118360 w 2118360"/>
              <a:gd name="connsiteY1" fmla="*/ 674370 h 1214812"/>
              <a:gd name="connsiteX2" fmla="*/ 1808134 w 2118360"/>
              <a:gd name="connsiteY2" fmla="*/ 1151222 h 1214812"/>
              <a:gd name="connsiteX3" fmla="*/ 1555641 w 2118360"/>
              <a:gd name="connsiteY3" fmla="*/ 1151968 h 1214812"/>
              <a:gd name="connsiteX4" fmla="*/ 1059180 w 2118360"/>
              <a:gd name="connsiteY4" fmla="*/ 1001007 h 1214812"/>
              <a:gd name="connsiteX5" fmla="*/ 529382 w 2118360"/>
              <a:gd name="connsiteY5" fmla="*/ 1173399 h 1214812"/>
              <a:gd name="connsiteX6" fmla="*/ 310227 w 2118360"/>
              <a:gd name="connsiteY6" fmla="*/ 1151222 h 1214812"/>
              <a:gd name="connsiteX7" fmla="*/ 0 w 2118360"/>
              <a:gd name="connsiteY7" fmla="*/ 674370 h 1214812"/>
              <a:gd name="connsiteX8" fmla="*/ 1059180 w 2118360"/>
              <a:gd name="connsiteY8" fmla="*/ 0 h 1214812"/>
              <a:gd name="connsiteX0" fmla="*/ 1059180 w 2118360"/>
              <a:gd name="connsiteY0" fmla="*/ 0 h 1214812"/>
              <a:gd name="connsiteX1" fmla="*/ 2118360 w 2118360"/>
              <a:gd name="connsiteY1" fmla="*/ 674370 h 1214812"/>
              <a:gd name="connsiteX2" fmla="*/ 1808134 w 2118360"/>
              <a:gd name="connsiteY2" fmla="*/ 1151222 h 1214812"/>
              <a:gd name="connsiteX3" fmla="*/ 1555641 w 2118360"/>
              <a:gd name="connsiteY3" fmla="*/ 1151968 h 1214812"/>
              <a:gd name="connsiteX4" fmla="*/ 1059180 w 2118360"/>
              <a:gd name="connsiteY4" fmla="*/ 1001007 h 1214812"/>
              <a:gd name="connsiteX5" fmla="*/ 529382 w 2118360"/>
              <a:gd name="connsiteY5" fmla="*/ 1173399 h 1214812"/>
              <a:gd name="connsiteX6" fmla="*/ 310227 w 2118360"/>
              <a:gd name="connsiteY6" fmla="*/ 1151222 h 1214812"/>
              <a:gd name="connsiteX7" fmla="*/ 0 w 2118360"/>
              <a:gd name="connsiteY7" fmla="*/ 674370 h 1214812"/>
              <a:gd name="connsiteX8" fmla="*/ 1059180 w 2118360"/>
              <a:gd name="connsiteY8" fmla="*/ 0 h 1214812"/>
              <a:gd name="connsiteX0" fmla="*/ 1059180 w 2118360"/>
              <a:gd name="connsiteY0" fmla="*/ 0 h 1214812"/>
              <a:gd name="connsiteX1" fmla="*/ 2118360 w 2118360"/>
              <a:gd name="connsiteY1" fmla="*/ 674370 h 1214812"/>
              <a:gd name="connsiteX2" fmla="*/ 1808134 w 2118360"/>
              <a:gd name="connsiteY2" fmla="*/ 1151222 h 1214812"/>
              <a:gd name="connsiteX3" fmla="*/ 1555641 w 2118360"/>
              <a:gd name="connsiteY3" fmla="*/ 1151968 h 1214812"/>
              <a:gd name="connsiteX4" fmla="*/ 1059180 w 2118360"/>
              <a:gd name="connsiteY4" fmla="*/ 1001007 h 1214812"/>
              <a:gd name="connsiteX5" fmla="*/ 529382 w 2118360"/>
              <a:gd name="connsiteY5" fmla="*/ 1173399 h 1214812"/>
              <a:gd name="connsiteX6" fmla="*/ 310227 w 2118360"/>
              <a:gd name="connsiteY6" fmla="*/ 1151222 h 1214812"/>
              <a:gd name="connsiteX7" fmla="*/ 0 w 2118360"/>
              <a:gd name="connsiteY7" fmla="*/ 674370 h 1214812"/>
              <a:gd name="connsiteX8" fmla="*/ 1059180 w 2118360"/>
              <a:gd name="connsiteY8" fmla="*/ 0 h 12148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118360" h="1214812">
                <a:moveTo>
                  <a:pt x="1059180" y="0"/>
                </a:moveTo>
                <a:cubicBezTo>
                  <a:pt x="1644149" y="0"/>
                  <a:pt x="2118360" y="301926"/>
                  <a:pt x="2118360" y="674370"/>
                </a:cubicBezTo>
                <a:cubicBezTo>
                  <a:pt x="2118360" y="860592"/>
                  <a:pt x="1999807" y="1029185"/>
                  <a:pt x="1808134" y="1151222"/>
                </a:cubicBezTo>
                <a:cubicBezTo>
                  <a:pt x="1716032" y="1217351"/>
                  <a:pt x="1645363" y="1252526"/>
                  <a:pt x="1555641" y="1151968"/>
                </a:cubicBezTo>
                <a:cubicBezTo>
                  <a:pt x="1433083" y="1036466"/>
                  <a:pt x="1230223" y="997435"/>
                  <a:pt x="1059180" y="1001007"/>
                </a:cubicBezTo>
                <a:cubicBezTo>
                  <a:pt x="888137" y="1004579"/>
                  <a:pt x="651941" y="1057897"/>
                  <a:pt x="529382" y="1173399"/>
                </a:cubicBezTo>
                <a:cubicBezTo>
                  <a:pt x="425374" y="1249351"/>
                  <a:pt x="373754" y="1196714"/>
                  <a:pt x="310227" y="1151222"/>
                </a:cubicBezTo>
                <a:cubicBezTo>
                  <a:pt x="118553" y="1029185"/>
                  <a:pt x="0" y="860592"/>
                  <a:pt x="0" y="674370"/>
                </a:cubicBezTo>
                <a:cubicBezTo>
                  <a:pt x="0" y="301926"/>
                  <a:pt x="474211" y="0"/>
                  <a:pt x="1059180" y="0"/>
                </a:cubicBezTo>
                <a:close/>
              </a:path>
            </a:pathLst>
          </a:custGeom>
          <a:blipFill>
            <a:blip r:embed="rId2"/>
            <a:srcRect/>
            <a:stretch>
              <a:fillRect t="-8126" b="-8126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Oval 9"/>
          <p:cNvSpPr/>
          <p:nvPr/>
        </p:nvSpPr>
        <p:spPr>
          <a:xfrm>
            <a:off x="1614352" y="1464292"/>
            <a:ext cx="200294" cy="200292"/>
          </a:xfrm>
          <a:prstGeom prst="ellipse">
            <a:avLst/>
          </a:prstGeom>
          <a:solidFill>
            <a:srgbClr val="FFFF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700" dirty="0">
              <a:solidFill>
                <a:schemeClr val="bg1"/>
              </a:solidFill>
              <a:latin typeface="The Hummel Font" panose="00000400000000000000" pitchFamily="2" charset="0"/>
            </a:endParaRPr>
          </a:p>
        </p:txBody>
      </p:sp>
      <p:sp>
        <p:nvSpPr>
          <p:cNvPr id="12" name="Oval 11"/>
          <p:cNvSpPr/>
          <p:nvPr/>
        </p:nvSpPr>
        <p:spPr>
          <a:xfrm>
            <a:off x="1110066" y="1695429"/>
            <a:ext cx="200294" cy="200292"/>
          </a:xfrm>
          <a:prstGeom prst="ellipse">
            <a:avLst/>
          </a:prstGeom>
          <a:solidFill>
            <a:srgbClr val="FFFF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700" dirty="0">
              <a:solidFill>
                <a:schemeClr val="bg1"/>
              </a:solidFill>
              <a:latin typeface="The Hummel Font" panose="00000400000000000000" pitchFamily="2" charset="0"/>
            </a:endParaRPr>
          </a:p>
        </p:txBody>
      </p:sp>
      <p:sp>
        <p:nvSpPr>
          <p:cNvPr id="13" name="Block Arc 14">
            <a:extLst>
              <a:ext uri="{FF2B5EF4-FFF2-40B4-BE49-F238E27FC236}">
                <a16:creationId xmlns:a16="http://schemas.microsoft.com/office/drawing/2014/main" id="{F84CC100-88A8-4E3E-8091-D49E44C308ED}"/>
              </a:ext>
            </a:extLst>
          </p:cNvPr>
          <p:cNvSpPr/>
          <p:nvPr/>
        </p:nvSpPr>
        <p:spPr>
          <a:xfrm rot="16200000" flipH="1">
            <a:off x="1148941" y="1732427"/>
            <a:ext cx="118481" cy="118557"/>
          </a:xfrm>
          <a:custGeom>
            <a:avLst/>
            <a:gdLst/>
            <a:ahLst/>
            <a:cxnLst/>
            <a:rect l="l" t="t" r="r" b="b"/>
            <a:pathLst>
              <a:path w="3185463" h="3187558">
                <a:moveTo>
                  <a:pt x="764000" y="2343999"/>
                </a:moveTo>
                <a:cubicBezTo>
                  <a:pt x="566798" y="2256389"/>
                  <a:pt x="385374" y="2134753"/>
                  <a:pt x="230072" y="1981662"/>
                </a:cubicBezTo>
                <a:cubicBezTo>
                  <a:pt x="297001" y="2223876"/>
                  <a:pt x="428049" y="2439341"/>
                  <a:pt x="603989" y="2608945"/>
                </a:cubicBezTo>
                <a:cubicBezTo>
                  <a:pt x="667739" y="2525681"/>
                  <a:pt x="720588" y="2436567"/>
                  <a:pt x="764000" y="2343999"/>
                </a:cubicBezTo>
                <a:close/>
                <a:moveTo>
                  <a:pt x="783530" y="862903"/>
                </a:moveTo>
                <a:cubicBezTo>
                  <a:pt x="737619" y="760936"/>
                  <a:pt x="681240" y="662513"/>
                  <a:pt x="611676" y="571152"/>
                </a:cubicBezTo>
                <a:cubicBezTo>
                  <a:pt x="419218" y="754019"/>
                  <a:pt x="279227" y="991173"/>
                  <a:pt x="215545" y="1258034"/>
                </a:cubicBezTo>
                <a:cubicBezTo>
                  <a:pt x="378729" y="1090139"/>
                  <a:pt x="571934" y="956907"/>
                  <a:pt x="783530" y="862903"/>
                </a:cubicBezTo>
                <a:close/>
                <a:moveTo>
                  <a:pt x="935657" y="1673146"/>
                </a:moveTo>
                <a:lnTo>
                  <a:pt x="227023" y="1673146"/>
                </a:lnTo>
                <a:cubicBezTo>
                  <a:pt x="393068" y="1882941"/>
                  <a:pt x="605618" y="2045968"/>
                  <a:pt x="844267" y="2153109"/>
                </a:cubicBezTo>
                <a:cubicBezTo>
                  <a:pt x="897907" y="1997390"/>
                  <a:pt x="928862" y="1835739"/>
                  <a:pt x="935657" y="1673146"/>
                </a:cubicBezTo>
                <a:close/>
                <a:moveTo>
                  <a:pt x="935928" y="1493146"/>
                </a:moveTo>
                <a:cubicBezTo>
                  <a:pt x="928922" y="1345638"/>
                  <a:pt x="902278" y="1198995"/>
                  <a:pt x="856775" y="1056956"/>
                </a:cubicBezTo>
                <a:cubicBezTo>
                  <a:pt x="636768" y="1156959"/>
                  <a:pt x="439487" y="1304654"/>
                  <a:pt x="281464" y="1493146"/>
                </a:cubicBezTo>
                <a:close/>
                <a:moveTo>
                  <a:pt x="1469785" y="2515107"/>
                </a:moveTo>
                <a:cubicBezTo>
                  <a:pt x="1283000" y="2508124"/>
                  <a:pt x="1100523" y="2472287"/>
                  <a:pt x="927628" y="2411229"/>
                </a:cubicBezTo>
                <a:cubicBezTo>
                  <a:pt x="876831" y="2520843"/>
                  <a:pt x="814172" y="2626182"/>
                  <a:pt x="738220" y="2724387"/>
                </a:cubicBezTo>
                <a:cubicBezTo>
                  <a:pt x="944637" y="2881665"/>
                  <a:pt x="1196120" y="2982471"/>
                  <a:pt x="1469785" y="3005418"/>
                </a:cubicBezTo>
                <a:close/>
                <a:moveTo>
                  <a:pt x="1469785" y="1673146"/>
                </a:moveTo>
                <a:lnTo>
                  <a:pt x="1112275" y="1673146"/>
                </a:lnTo>
                <a:cubicBezTo>
                  <a:pt x="1105327" y="1858153"/>
                  <a:pt x="1070032" y="2042144"/>
                  <a:pt x="1008001" y="2219039"/>
                </a:cubicBezTo>
                <a:cubicBezTo>
                  <a:pt x="1155519" y="2270408"/>
                  <a:pt x="1310845" y="2300826"/>
                  <a:pt x="1469785" y="2307834"/>
                </a:cubicBezTo>
                <a:close/>
                <a:moveTo>
                  <a:pt x="1469785" y="898989"/>
                </a:moveTo>
                <a:cubicBezTo>
                  <a:pt x="1315103" y="907762"/>
                  <a:pt x="1164166" y="938783"/>
                  <a:pt x="1020939" y="990066"/>
                </a:cubicBezTo>
                <a:cubicBezTo>
                  <a:pt x="1074574" y="1153655"/>
                  <a:pt x="1105461" y="1322925"/>
                  <a:pt x="1112368" y="1493146"/>
                </a:cubicBezTo>
                <a:lnTo>
                  <a:pt x="1469785" y="1493146"/>
                </a:lnTo>
                <a:close/>
                <a:moveTo>
                  <a:pt x="1469785" y="182141"/>
                </a:moveTo>
                <a:cubicBezTo>
                  <a:pt x="1199839" y="204777"/>
                  <a:pt x="951477" y="303168"/>
                  <a:pt x="746615" y="456764"/>
                </a:cubicBezTo>
                <a:cubicBezTo>
                  <a:pt x="828296" y="562801"/>
                  <a:pt x="894225" y="677310"/>
                  <a:pt x="947434" y="796072"/>
                </a:cubicBezTo>
                <a:cubicBezTo>
                  <a:pt x="1113886" y="736067"/>
                  <a:pt x="1289644" y="700323"/>
                  <a:pt x="1469785" y="691530"/>
                </a:cubicBezTo>
                <a:close/>
                <a:moveTo>
                  <a:pt x="2150063" y="992171"/>
                </a:moveTo>
                <a:cubicBezTo>
                  <a:pt x="1990712" y="935501"/>
                  <a:pt x="1822242" y="902595"/>
                  <a:pt x="1649785" y="897224"/>
                </a:cubicBezTo>
                <a:lnTo>
                  <a:pt x="1649785" y="1493146"/>
                </a:lnTo>
                <a:lnTo>
                  <a:pt x="2063712" y="1493146"/>
                </a:lnTo>
                <a:cubicBezTo>
                  <a:pt x="2069089" y="1323887"/>
                  <a:pt x="2098366" y="1155330"/>
                  <a:pt x="2150063" y="992171"/>
                </a:cubicBezTo>
                <a:close/>
                <a:moveTo>
                  <a:pt x="2168848" y="2199110"/>
                </a:moveTo>
                <a:cubicBezTo>
                  <a:pt x="2108555" y="2028681"/>
                  <a:pt x="2073581" y="1851532"/>
                  <a:pt x="2065295" y="1673146"/>
                </a:cubicBezTo>
                <a:lnTo>
                  <a:pt x="1649785" y="1673146"/>
                </a:lnTo>
                <a:lnTo>
                  <a:pt x="1649785" y="2307299"/>
                </a:lnTo>
                <a:cubicBezTo>
                  <a:pt x="1829404" y="2299517"/>
                  <a:pt x="2004315" y="2261965"/>
                  <a:pt x="2168848" y="2199110"/>
                </a:cubicBezTo>
                <a:close/>
                <a:moveTo>
                  <a:pt x="2422394" y="446879"/>
                </a:moveTo>
                <a:cubicBezTo>
                  <a:pt x="2204309" y="287209"/>
                  <a:pt x="1938140" y="189883"/>
                  <a:pt x="1649785" y="178919"/>
                </a:cubicBezTo>
                <a:lnTo>
                  <a:pt x="1649785" y="689876"/>
                </a:lnTo>
                <a:cubicBezTo>
                  <a:pt x="1846998" y="695154"/>
                  <a:pt x="2039668" y="732502"/>
                  <a:pt x="2221721" y="797410"/>
                </a:cubicBezTo>
                <a:cubicBezTo>
                  <a:pt x="2275056" y="675360"/>
                  <a:pt x="2341760" y="557662"/>
                  <a:pt x="2422394" y="446879"/>
                </a:cubicBezTo>
                <a:close/>
                <a:moveTo>
                  <a:pt x="2447278" y="2722123"/>
                </a:moveTo>
                <a:cubicBezTo>
                  <a:pt x="2366121" y="2618714"/>
                  <a:pt x="2299534" y="2507403"/>
                  <a:pt x="2246145" y="2391362"/>
                </a:cubicBezTo>
                <a:cubicBezTo>
                  <a:pt x="2057375" y="2464119"/>
                  <a:pt x="1856285" y="2506958"/>
                  <a:pt x="1649785" y="2514779"/>
                </a:cubicBezTo>
                <a:lnTo>
                  <a:pt x="1649785" y="3008639"/>
                </a:lnTo>
                <a:cubicBezTo>
                  <a:pt x="1949198" y="2997255"/>
                  <a:pt x="2224691" y="2892757"/>
                  <a:pt x="2447278" y="2722123"/>
                </a:cubicBezTo>
                <a:close/>
                <a:moveTo>
                  <a:pt x="2878934" y="1493146"/>
                </a:moveTo>
                <a:cubicBezTo>
                  <a:pt x="2723190" y="1307255"/>
                  <a:pt x="2529440" y="1161128"/>
                  <a:pt x="2313862" y="1060620"/>
                </a:cubicBezTo>
                <a:cubicBezTo>
                  <a:pt x="2270535" y="1201714"/>
                  <a:pt x="2245604" y="1347104"/>
                  <a:pt x="2240109" y="1493146"/>
                </a:cubicBezTo>
                <a:close/>
                <a:moveTo>
                  <a:pt x="2890636" y="1673146"/>
                </a:moveTo>
                <a:lnTo>
                  <a:pt x="2241814" y="1673146"/>
                </a:lnTo>
                <a:cubicBezTo>
                  <a:pt x="2249736" y="1827102"/>
                  <a:pt x="2279520" y="1979973"/>
                  <a:pt x="2329964" y="2127513"/>
                </a:cubicBezTo>
                <a:cubicBezTo>
                  <a:pt x="2545677" y="2019923"/>
                  <a:pt x="2738160" y="1866413"/>
                  <a:pt x="2890636" y="1673146"/>
                </a:cubicBezTo>
                <a:close/>
                <a:moveTo>
                  <a:pt x="2973035" y="1284386"/>
                </a:moveTo>
                <a:cubicBezTo>
                  <a:pt x="2912066" y="1001840"/>
                  <a:pt x="2765308" y="751379"/>
                  <a:pt x="2561381" y="561108"/>
                </a:cubicBezTo>
                <a:cubicBezTo>
                  <a:pt x="2489321" y="656437"/>
                  <a:pt x="2431363" y="759225"/>
                  <a:pt x="2384553" y="865647"/>
                </a:cubicBezTo>
                <a:cubicBezTo>
                  <a:pt x="2604520" y="964977"/>
                  <a:pt x="2804622" y="1106677"/>
                  <a:pt x="2973035" y="1284386"/>
                </a:cubicBezTo>
                <a:close/>
                <a:moveTo>
                  <a:pt x="2974277" y="1897328"/>
                </a:moveTo>
                <a:cubicBezTo>
                  <a:pt x="2812488" y="2073933"/>
                  <a:pt x="2619878" y="2216690"/>
                  <a:pt x="2407486" y="2319665"/>
                </a:cubicBezTo>
                <a:cubicBezTo>
                  <a:pt x="2454169" y="2420503"/>
                  <a:pt x="2511856" y="2517376"/>
                  <a:pt x="2582047" y="2607468"/>
                </a:cubicBezTo>
                <a:cubicBezTo>
                  <a:pt x="2776399" y="2417974"/>
                  <a:pt x="2916061" y="2172750"/>
                  <a:pt x="2974277" y="1897328"/>
                </a:cubicBezTo>
                <a:close/>
                <a:moveTo>
                  <a:pt x="3185463" y="1593779"/>
                </a:moveTo>
                <a:cubicBezTo>
                  <a:pt x="3185463" y="2473999"/>
                  <a:pt x="2471904" y="3187558"/>
                  <a:pt x="1591684" y="3187558"/>
                </a:cubicBezTo>
                <a:cubicBezTo>
                  <a:pt x="738111" y="3187558"/>
                  <a:pt x="41261" y="2516549"/>
                  <a:pt x="1913" y="1673146"/>
                </a:cubicBezTo>
                <a:lnTo>
                  <a:pt x="0" y="1673146"/>
                </a:lnTo>
                <a:lnTo>
                  <a:pt x="0" y="1493146"/>
                </a:lnTo>
                <a:lnTo>
                  <a:pt x="2750" y="1493146"/>
                </a:lnTo>
                <a:cubicBezTo>
                  <a:pt x="50490" y="700174"/>
                  <a:pt x="679654" y="64473"/>
                  <a:pt x="1469785" y="6156"/>
                </a:cubicBezTo>
                <a:lnTo>
                  <a:pt x="1469785" y="0"/>
                </a:lnTo>
                <a:lnTo>
                  <a:pt x="1591684" y="0"/>
                </a:lnTo>
                <a:lnTo>
                  <a:pt x="1649785" y="0"/>
                </a:lnTo>
                <a:lnTo>
                  <a:pt x="1649785" y="2934"/>
                </a:lnTo>
                <a:cubicBezTo>
                  <a:pt x="2503127" y="31654"/>
                  <a:pt x="3185463" y="733032"/>
                  <a:pt x="3185463" y="1593779"/>
                </a:cubicBezTo>
                <a:close/>
              </a:path>
            </a:pathLst>
          </a:cu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700" dirty="0">
              <a:solidFill>
                <a:schemeClr val="bg1"/>
              </a:solidFill>
              <a:latin typeface="The Hummel Font" panose="00000400000000000000" pitchFamily="2" charset="0"/>
            </a:endParaRPr>
          </a:p>
        </p:txBody>
      </p:sp>
      <p:sp>
        <p:nvSpPr>
          <p:cNvPr id="14" name="Freeform 25">
            <a:extLst>
              <a:ext uri="{FF2B5EF4-FFF2-40B4-BE49-F238E27FC236}">
                <a16:creationId xmlns:a16="http://schemas.microsoft.com/office/drawing/2014/main" id="{115A3EAB-6A86-45ED-8F48-A7797A2D6676}"/>
              </a:ext>
            </a:extLst>
          </p:cNvPr>
          <p:cNvSpPr/>
          <p:nvPr/>
        </p:nvSpPr>
        <p:spPr>
          <a:xfrm>
            <a:off x="1673669" y="1507934"/>
            <a:ext cx="81661" cy="101050"/>
          </a:xfrm>
          <a:custGeom>
            <a:avLst/>
            <a:gdLst>
              <a:gd name="connsiteX0" fmla="*/ 371475 w 1600200"/>
              <a:gd name="connsiteY0" fmla="*/ 0 h 1857375"/>
              <a:gd name="connsiteX1" fmla="*/ 628650 w 1600200"/>
              <a:gd name="connsiteY1" fmla="*/ 523875 h 1857375"/>
              <a:gd name="connsiteX2" fmla="*/ 400050 w 1600200"/>
              <a:gd name="connsiteY2" fmla="*/ 561975 h 1857375"/>
              <a:gd name="connsiteX3" fmla="*/ 1019175 w 1600200"/>
              <a:gd name="connsiteY3" fmla="*/ 1438275 h 1857375"/>
              <a:gd name="connsiteX4" fmla="*/ 1219200 w 1600200"/>
              <a:gd name="connsiteY4" fmla="*/ 1238250 h 1857375"/>
              <a:gd name="connsiteX5" fmla="*/ 1600200 w 1600200"/>
              <a:gd name="connsiteY5" fmla="*/ 1666875 h 1857375"/>
              <a:gd name="connsiteX6" fmla="*/ 1038225 w 1600200"/>
              <a:gd name="connsiteY6" fmla="*/ 1857375 h 1857375"/>
              <a:gd name="connsiteX7" fmla="*/ 0 w 1600200"/>
              <a:gd name="connsiteY7" fmla="*/ 314325 h 1857375"/>
              <a:gd name="connsiteX8" fmla="*/ 371475 w 1600200"/>
              <a:gd name="connsiteY8" fmla="*/ 0 h 1857375"/>
              <a:gd name="connsiteX0" fmla="*/ 371475 w 1600200"/>
              <a:gd name="connsiteY0" fmla="*/ 0 h 1917951"/>
              <a:gd name="connsiteX1" fmla="*/ 628650 w 1600200"/>
              <a:gd name="connsiteY1" fmla="*/ 584451 h 1917951"/>
              <a:gd name="connsiteX2" fmla="*/ 400050 w 1600200"/>
              <a:gd name="connsiteY2" fmla="*/ 622551 h 1917951"/>
              <a:gd name="connsiteX3" fmla="*/ 1019175 w 1600200"/>
              <a:gd name="connsiteY3" fmla="*/ 1498851 h 1917951"/>
              <a:gd name="connsiteX4" fmla="*/ 1219200 w 1600200"/>
              <a:gd name="connsiteY4" fmla="*/ 1298826 h 1917951"/>
              <a:gd name="connsiteX5" fmla="*/ 1600200 w 1600200"/>
              <a:gd name="connsiteY5" fmla="*/ 1727451 h 1917951"/>
              <a:gd name="connsiteX6" fmla="*/ 1038225 w 1600200"/>
              <a:gd name="connsiteY6" fmla="*/ 1917951 h 1917951"/>
              <a:gd name="connsiteX7" fmla="*/ 0 w 1600200"/>
              <a:gd name="connsiteY7" fmla="*/ 374901 h 1917951"/>
              <a:gd name="connsiteX8" fmla="*/ 371475 w 1600200"/>
              <a:gd name="connsiteY8" fmla="*/ 0 h 1917951"/>
              <a:gd name="connsiteX0" fmla="*/ 371475 w 1600200"/>
              <a:gd name="connsiteY0" fmla="*/ 1277 h 1919228"/>
              <a:gd name="connsiteX1" fmla="*/ 628650 w 1600200"/>
              <a:gd name="connsiteY1" fmla="*/ 585728 h 1919228"/>
              <a:gd name="connsiteX2" fmla="*/ 400050 w 1600200"/>
              <a:gd name="connsiteY2" fmla="*/ 623828 h 1919228"/>
              <a:gd name="connsiteX3" fmla="*/ 1019175 w 1600200"/>
              <a:gd name="connsiteY3" fmla="*/ 1500128 h 1919228"/>
              <a:gd name="connsiteX4" fmla="*/ 1219200 w 1600200"/>
              <a:gd name="connsiteY4" fmla="*/ 1300103 h 1919228"/>
              <a:gd name="connsiteX5" fmla="*/ 1600200 w 1600200"/>
              <a:gd name="connsiteY5" fmla="*/ 1728728 h 1919228"/>
              <a:gd name="connsiteX6" fmla="*/ 1038225 w 1600200"/>
              <a:gd name="connsiteY6" fmla="*/ 1919228 h 1919228"/>
              <a:gd name="connsiteX7" fmla="*/ 0 w 1600200"/>
              <a:gd name="connsiteY7" fmla="*/ 376178 h 1919228"/>
              <a:gd name="connsiteX8" fmla="*/ 371475 w 1600200"/>
              <a:gd name="connsiteY8" fmla="*/ 1277 h 1919228"/>
              <a:gd name="connsiteX0" fmla="*/ 371475 w 1600200"/>
              <a:gd name="connsiteY0" fmla="*/ 1277 h 1919228"/>
              <a:gd name="connsiteX1" fmla="*/ 628650 w 1600200"/>
              <a:gd name="connsiteY1" fmla="*/ 585728 h 1919228"/>
              <a:gd name="connsiteX2" fmla="*/ 400050 w 1600200"/>
              <a:gd name="connsiteY2" fmla="*/ 623828 h 1919228"/>
              <a:gd name="connsiteX3" fmla="*/ 1019175 w 1600200"/>
              <a:gd name="connsiteY3" fmla="*/ 1500128 h 1919228"/>
              <a:gd name="connsiteX4" fmla="*/ 1219200 w 1600200"/>
              <a:gd name="connsiteY4" fmla="*/ 1300103 h 1919228"/>
              <a:gd name="connsiteX5" fmla="*/ 1600200 w 1600200"/>
              <a:gd name="connsiteY5" fmla="*/ 1728728 h 1919228"/>
              <a:gd name="connsiteX6" fmla="*/ 1038225 w 1600200"/>
              <a:gd name="connsiteY6" fmla="*/ 1919228 h 1919228"/>
              <a:gd name="connsiteX7" fmla="*/ 0 w 1600200"/>
              <a:gd name="connsiteY7" fmla="*/ 376178 h 1919228"/>
              <a:gd name="connsiteX8" fmla="*/ 371475 w 1600200"/>
              <a:gd name="connsiteY8" fmla="*/ 1277 h 1919228"/>
              <a:gd name="connsiteX0" fmla="*/ 371475 w 1600200"/>
              <a:gd name="connsiteY0" fmla="*/ 1544 h 1919495"/>
              <a:gd name="connsiteX1" fmla="*/ 628650 w 1600200"/>
              <a:gd name="connsiteY1" fmla="*/ 585995 h 1919495"/>
              <a:gd name="connsiteX2" fmla="*/ 400050 w 1600200"/>
              <a:gd name="connsiteY2" fmla="*/ 624095 h 1919495"/>
              <a:gd name="connsiteX3" fmla="*/ 1019175 w 1600200"/>
              <a:gd name="connsiteY3" fmla="*/ 1500395 h 1919495"/>
              <a:gd name="connsiteX4" fmla="*/ 1219200 w 1600200"/>
              <a:gd name="connsiteY4" fmla="*/ 1300370 h 1919495"/>
              <a:gd name="connsiteX5" fmla="*/ 1600200 w 1600200"/>
              <a:gd name="connsiteY5" fmla="*/ 1728995 h 1919495"/>
              <a:gd name="connsiteX6" fmla="*/ 1038225 w 1600200"/>
              <a:gd name="connsiteY6" fmla="*/ 1919495 h 1919495"/>
              <a:gd name="connsiteX7" fmla="*/ 0 w 1600200"/>
              <a:gd name="connsiteY7" fmla="*/ 376445 h 1919495"/>
              <a:gd name="connsiteX8" fmla="*/ 371475 w 1600200"/>
              <a:gd name="connsiteY8" fmla="*/ 1544 h 1919495"/>
              <a:gd name="connsiteX0" fmla="*/ 371475 w 1600200"/>
              <a:gd name="connsiteY0" fmla="*/ 1487 h 1919438"/>
              <a:gd name="connsiteX1" fmla="*/ 568075 w 1600200"/>
              <a:gd name="connsiteY1" fmla="*/ 603245 h 1919438"/>
              <a:gd name="connsiteX2" fmla="*/ 400050 w 1600200"/>
              <a:gd name="connsiteY2" fmla="*/ 624038 h 1919438"/>
              <a:gd name="connsiteX3" fmla="*/ 1019175 w 1600200"/>
              <a:gd name="connsiteY3" fmla="*/ 1500338 h 1919438"/>
              <a:gd name="connsiteX4" fmla="*/ 1219200 w 1600200"/>
              <a:gd name="connsiteY4" fmla="*/ 1300313 h 1919438"/>
              <a:gd name="connsiteX5" fmla="*/ 1600200 w 1600200"/>
              <a:gd name="connsiteY5" fmla="*/ 1728938 h 1919438"/>
              <a:gd name="connsiteX6" fmla="*/ 1038225 w 1600200"/>
              <a:gd name="connsiteY6" fmla="*/ 1919438 h 1919438"/>
              <a:gd name="connsiteX7" fmla="*/ 0 w 1600200"/>
              <a:gd name="connsiteY7" fmla="*/ 376388 h 1919438"/>
              <a:gd name="connsiteX8" fmla="*/ 371475 w 1600200"/>
              <a:gd name="connsiteY8" fmla="*/ 1487 h 1919438"/>
              <a:gd name="connsiteX0" fmla="*/ 371475 w 1600200"/>
              <a:gd name="connsiteY0" fmla="*/ 1032 h 1918983"/>
              <a:gd name="connsiteX1" fmla="*/ 568075 w 1600200"/>
              <a:gd name="connsiteY1" fmla="*/ 602790 h 1918983"/>
              <a:gd name="connsiteX2" fmla="*/ 400050 w 1600200"/>
              <a:gd name="connsiteY2" fmla="*/ 623583 h 1918983"/>
              <a:gd name="connsiteX3" fmla="*/ 1019175 w 1600200"/>
              <a:gd name="connsiteY3" fmla="*/ 1499883 h 1918983"/>
              <a:gd name="connsiteX4" fmla="*/ 1219200 w 1600200"/>
              <a:gd name="connsiteY4" fmla="*/ 1299858 h 1918983"/>
              <a:gd name="connsiteX5" fmla="*/ 1600200 w 1600200"/>
              <a:gd name="connsiteY5" fmla="*/ 1728483 h 1918983"/>
              <a:gd name="connsiteX6" fmla="*/ 1038225 w 1600200"/>
              <a:gd name="connsiteY6" fmla="*/ 1918983 h 1918983"/>
              <a:gd name="connsiteX7" fmla="*/ 0 w 1600200"/>
              <a:gd name="connsiteY7" fmla="*/ 375933 h 1918983"/>
              <a:gd name="connsiteX8" fmla="*/ 371475 w 1600200"/>
              <a:gd name="connsiteY8" fmla="*/ 1032 h 1918983"/>
              <a:gd name="connsiteX0" fmla="*/ 371475 w 1600200"/>
              <a:gd name="connsiteY0" fmla="*/ 1088 h 1919039"/>
              <a:gd name="connsiteX1" fmla="*/ 568075 w 1600200"/>
              <a:gd name="connsiteY1" fmla="*/ 602846 h 1919039"/>
              <a:gd name="connsiteX2" fmla="*/ 400050 w 1600200"/>
              <a:gd name="connsiteY2" fmla="*/ 623639 h 1919039"/>
              <a:gd name="connsiteX3" fmla="*/ 1019175 w 1600200"/>
              <a:gd name="connsiteY3" fmla="*/ 1499939 h 1919039"/>
              <a:gd name="connsiteX4" fmla="*/ 1219200 w 1600200"/>
              <a:gd name="connsiteY4" fmla="*/ 1299914 h 1919039"/>
              <a:gd name="connsiteX5" fmla="*/ 1600200 w 1600200"/>
              <a:gd name="connsiteY5" fmla="*/ 1728539 h 1919039"/>
              <a:gd name="connsiteX6" fmla="*/ 1038225 w 1600200"/>
              <a:gd name="connsiteY6" fmla="*/ 1919039 h 1919039"/>
              <a:gd name="connsiteX7" fmla="*/ 0 w 1600200"/>
              <a:gd name="connsiteY7" fmla="*/ 375989 h 1919039"/>
              <a:gd name="connsiteX8" fmla="*/ 371475 w 1600200"/>
              <a:gd name="connsiteY8" fmla="*/ 1088 h 1919039"/>
              <a:gd name="connsiteX0" fmla="*/ 371475 w 1600200"/>
              <a:gd name="connsiteY0" fmla="*/ 1088 h 1919039"/>
              <a:gd name="connsiteX1" fmla="*/ 568075 w 1600200"/>
              <a:gd name="connsiteY1" fmla="*/ 602846 h 1919039"/>
              <a:gd name="connsiteX2" fmla="*/ 400050 w 1600200"/>
              <a:gd name="connsiteY2" fmla="*/ 623639 h 1919039"/>
              <a:gd name="connsiteX3" fmla="*/ 1019175 w 1600200"/>
              <a:gd name="connsiteY3" fmla="*/ 1499939 h 1919039"/>
              <a:gd name="connsiteX4" fmla="*/ 1219200 w 1600200"/>
              <a:gd name="connsiteY4" fmla="*/ 1299914 h 1919039"/>
              <a:gd name="connsiteX5" fmla="*/ 1600200 w 1600200"/>
              <a:gd name="connsiteY5" fmla="*/ 1728539 h 1919039"/>
              <a:gd name="connsiteX6" fmla="*/ 1038225 w 1600200"/>
              <a:gd name="connsiteY6" fmla="*/ 1919039 h 1919039"/>
              <a:gd name="connsiteX7" fmla="*/ 0 w 1600200"/>
              <a:gd name="connsiteY7" fmla="*/ 375989 h 1919039"/>
              <a:gd name="connsiteX8" fmla="*/ 371475 w 1600200"/>
              <a:gd name="connsiteY8" fmla="*/ 1088 h 191903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400050 w 1600200"/>
              <a:gd name="connsiteY2" fmla="*/ 623669 h 1919069"/>
              <a:gd name="connsiteX3" fmla="*/ 1019175 w 1600200"/>
              <a:gd name="connsiteY3" fmla="*/ 1499969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408703 w 1600200"/>
              <a:gd name="connsiteY2" fmla="*/ 643860 h 1919069"/>
              <a:gd name="connsiteX3" fmla="*/ 1019175 w 1600200"/>
              <a:gd name="connsiteY3" fmla="*/ 1499969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59666 w 1600200"/>
              <a:gd name="connsiteY2" fmla="*/ 643860 h 1919069"/>
              <a:gd name="connsiteX3" fmla="*/ 1019175 w 1600200"/>
              <a:gd name="connsiteY3" fmla="*/ 1499969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1019175 w 1600200"/>
              <a:gd name="connsiteY3" fmla="*/ 1499969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1019175 w 1600200"/>
              <a:gd name="connsiteY3" fmla="*/ 1499969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1019175 w 1600200"/>
              <a:gd name="connsiteY3" fmla="*/ 1499969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1019175 w 1600200"/>
              <a:gd name="connsiteY3" fmla="*/ 1499969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1019175 w 1600200"/>
              <a:gd name="connsiteY3" fmla="*/ 1499969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1019175 w 1600200"/>
              <a:gd name="connsiteY3" fmla="*/ 1499969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1019175 w 1600200"/>
              <a:gd name="connsiteY3" fmla="*/ 1499969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970138 w 1600200"/>
              <a:gd name="connsiteY3" fmla="*/ 1517276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1010522 w 1600200"/>
              <a:gd name="connsiteY3" fmla="*/ 1534584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996099 w 1600200"/>
              <a:gd name="connsiteY3" fmla="*/ 1546122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987445 w 1600200"/>
              <a:gd name="connsiteY3" fmla="*/ 1528815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987445 w 1600200"/>
              <a:gd name="connsiteY3" fmla="*/ 1528815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987445 w 1600200"/>
              <a:gd name="connsiteY3" fmla="*/ 1528815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987445 w 1600200"/>
              <a:gd name="connsiteY3" fmla="*/ 1528815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987445 w 1600200"/>
              <a:gd name="connsiteY3" fmla="*/ 1528815 h 1919069"/>
              <a:gd name="connsiteX4" fmla="*/ 1173048 w 1600200"/>
              <a:gd name="connsiteY4" fmla="*/ 1311482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987445 w 1600200"/>
              <a:gd name="connsiteY3" fmla="*/ 1528815 h 1919069"/>
              <a:gd name="connsiteX4" fmla="*/ 1173048 w 1600200"/>
              <a:gd name="connsiteY4" fmla="*/ 1311482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987445 w 1600200"/>
              <a:gd name="connsiteY3" fmla="*/ 1528815 h 1919069"/>
              <a:gd name="connsiteX4" fmla="*/ 1173048 w 1600200"/>
              <a:gd name="connsiteY4" fmla="*/ 1311482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987445 w 1600200"/>
              <a:gd name="connsiteY3" fmla="*/ 1528815 h 1919069"/>
              <a:gd name="connsiteX4" fmla="*/ 1173048 w 1600200"/>
              <a:gd name="connsiteY4" fmla="*/ 1311482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588662"/>
              <a:gd name="connsiteY0" fmla="*/ 1118 h 1919069"/>
              <a:gd name="connsiteX1" fmla="*/ 568075 w 1588662"/>
              <a:gd name="connsiteY1" fmla="*/ 602876 h 1919069"/>
              <a:gd name="connsiteX2" fmla="*/ 374089 w 1588662"/>
              <a:gd name="connsiteY2" fmla="*/ 646744 h 1919069"/>
              <a:gd name="connsiteX3" fmla="*/ 987445 w 1588662"/>
              <a:gd name="connsiteY3" fmla="*/ 1528815 h 1919069"/>
              <a:gd name="connsiteX4" fmla="*/ 1173048 w 1588662"/>
              <a:gd name="connsiteY4" fmla="*/ 1311482 h 1919069"/>
              <a:gd name="connsiteX5" fmla="*/ 1588662 w 1588662"/>
              <a:gd name="connsiteY5" fmla="*/ 1699723 h 1919069"/>
              <a:gd name="connsiteX6" fmla="*/ 1038225 w 1588662"/>
              <a:gd name="connsiteY6" fmla="*/ 1919069 h 1919069"/>
              <a:gd name="connsiteX7" fmla="*/ 0 w 1588662"/>
              <a:gd name="connsiteY7" fmla="*/ 376019 h 1919069"/>
              <a:gd name="connsiteX8" fmla="*/ 371475 w 1588662"/>
              <a:gd name="connsiteY8" fmla="*/ 1118 h 1919069"/>
              <a:gd name="connsiteX0" fmla="*/ 371475 w 1600166"/>
              <a:gd name="connsiteY0" fmla="*/ 1118 h 1919069"/>
              <a:gd name="connsiteX1" fmla="*/ 568075 w 1600166"/>
              <a:gd name="connsiteY1" fmla="*/ 602876 h 1919069"/>
              <a:gd name="connsiteX2" fmla="*/ 374089 w 1600166"/>
              <a:gd name="connsiteY2" fmla="*/ 646744 h 1919069"/>
              <a:gd name="connsiteX3" fmla="*/ 987445 w 1600166"/>
              <a:gd name="connsiteY3" fmla="*/ 1528815 h 1919069"/>
              <a:gd name="connsiteX4" fmla="*/ 1173048 w 1600166"/>
              <a:gd name="connsiteY4" fmla="*/ 1311482 h 1919069"/>
              <a:gd name="connsiteX5" fmla="*/ 1588662 w 1600166"/>
              <a:gd name="connsiteY5" fmla="*/ 1699723 h 1919069"/>
              <a:gd name="connsiteX6" fmla="*/ 1038225 w 1600166"/>
              <a:gd name="connsiteY6" fmla="*/ 1919069 h 1919069"/>
              <a:gd name="connsiteX7" fmla="*/ 0 w 1600166"/>
              <a:gd name="connsiteY7" fmla="*/ 376019 h 1919069"/>
              <a:gd name="connsiteX8" fmla="*/ 371475 w 1600166"/>
              <a:gd name="connsiteY8" fmla="*/ 1118 h 1919069"/>
              <a:gd name="connsiteX0" fmla="*/ 371475 w 1600166"/>
              <a:gd name="connsiteY0" fmla="*/ 1118 h 1919069"/>
              <a:gd name="connsiteX1" fmla="*/ 568075 w 1600166"/>
              <a:gd name="connsiteY1" fmla="*/ 602876 h 1919069"/>
              <a:gd name="connsiteX2" fmla="*/ 374089 w 1600166"/>
              <a:gd name="connsiteY2" fmla="*/ 646744 h 1919069"/>
              <a:gd name="connsiteX3" fmla="*/ 987445 w 1600166"/>
              <a:gd name="connsiteY3" fmla="*/ 1528815 h 1919069"/>
              <a:gd name="connsiteX4" fmla="*/ 1173048 w 1600166"/>
              <a:gd name="connsiteY4" fmla="*/ 1311482 h 1919069"/>
              <a:gd name="connsiteX5" fmla="*/ 1588662 w 1600166"/>
              <a:gd name="connsiteY5" fmla="*/ 1699723 h 1919069"/>
              <a:gd name="connsiteX6" fmla="*/ 1038225 w 1600166"/>
              <a:gd name="connsiteY6" fmla="*/ 1919069 h 1919069"/>
              <a:gd name="connsiteX7" fmla="*/ 0 w 1600166"/>
              <a:gd name="connsiteY7" fmla="*/ 376019 h 1919069"/>
              <a:gd name="connsiteX8" fmla="*/ 371475 w 1600166"/>
              <a:gd name="connsiteY8" fmla="*/ 1118 h 1919069"/>
              <a:gd name="connsiteX0" fmla="*/ 371475 w 1596260"/>
              <a:gd name="connsiteY0" fmla="*/ 1118 h 1919069"/>
              <a:gd name="connsiteX1" fmla="*/ 568075 w 1596260"/>
              <a:gd name="connsiteY1" fmla="*/ 602876 h 1919069"/>
              <a:gd name="connsiteX2" fmla="*/ 374089 w 1596260"/>
              <a:gd name="connsiteY2" fmla="*/ 646744 h 1919069"/>
              <a:gd name="connsiteX3" fmla="*/ 987445 w 1596260"/>
              <a:gd name="connsiteY3" fmla="*/ 1528815 h 1919069"/>
              <a:gd name="connsiteX4" fmla="*/ 1173048 w 1596260"/>
              <a:gd name="connsiteY4" fmla="*/ 1311482 h 1919069"/>
              <a:gd name="connsiteX5" fmla="*/ 1588662 w 1596260"/>
              <a:gd name="connsiteY5" fmla="*/ 1699723 h 1919069"/>
              <a:gd name="connsiteX6" fmla="*/ 1038225 w 1596260"/>
              <a:gd name="connsiteY6" fmla="*/ 1919069 h 1919069"/>
              <a:gd name="connsiteX7" fmla="*/ 0 w 1596260"/>
              <a:gd name="connsiteY7" fmla="*/ 376019 h 1919069"/>
              <a:gd name="connsiteX8" fmla="*/ 371475 w 1596260"/>
              <a:gd name="connsiteY8" fmla="*/ 1118 h 1919069"/>
              <a:gd name="connsiteX0" fmla="*/ 371475 w 1596260"/>
              <a:gd name="connsiteY0" fmla="*/ 1118 h 1919069"/>
              <a:gd name="connsiteX1" fmla="*/ 568075 w 1596260"/>
              <a:gd name="connsiteY1" fmla="*/ 602876 h 1919069"/>
              <a:gd name="connsiteX2" fmla="*/ 374089 w 1596260"/>
              <a:gd name="connsiteY2" fmla="*/ 646744 h 1919069"/>
              <a:gd name="connsiteX3" fmla="*/ 987445 w 1596260"/>
              <a:gd name="connsiteY3" fmla="*/ 1528815 h 1919069"/>
              <a:gd name="connsiteX4" fmla="*/ 1173048 w 1596260"/>
              <a:gd name="connsiteY4" fmla="*/ 1311482 h 1919069"/>
              <a:gd name="connsiteX5" fmla="*/ 1588662 w 1596260"/>
              <a:gd name="connsiteY5" fmla="*/ 1699723 h 1919069"/>
              <a:gd name="connsiteX6" fmla="*/ 1038225 w 1596260"/>
              <a:gd name="connsiteY6" fmla="*/ 1919069 h 1919069"/>
              <a:gd name="connsiteX7" fmla="*/ 0 w 1596260"/>
              <a:gd name="connsiteY7" fmla="*/ 376019 h 1919069"/>
              <a:gd name="connsiteX8" fmla="*/ 371475 w 1596260"/>
              <a:gd name="connsiteY8" fmla="*/ 1118 h 1919069"/>
              <a:gd name="connsiteX0" fmla="*/ 371475 w 1596260"/>
              <a:gd name="connsiteY0" fmla="*/ 1118 h 1946976"/>
              <a:gd name="connsiteX1" fmla="*/ 568075 w 1596260"/>
              <a:gd name="connsiteY1" fmla="*/ 602876 h 1946976"/>
              <a:gd name="connsiteX2" fmla="*/ 374089 w 1596260"/>
              <a:gd name="connsiteY2" fmla="*/ 646744 h 1946976"/>
              <a:gd name="connsiteX3" fmla="*/ 987445 w 1596260"/>
              <a:gd name="connsiteY3" fmla="*/ 1528815 h 1946976"/>
              <a:gd name="connsiteX4" fmla="*/ 1173048 w 1596260"/>
              <a:gd name="connsiteY4" fmla="*/ 1311482 h 1946976"/>
              <a:gd name="connsiteX5" fmla="*/ 1588662 w 1596260"/>
              <a:gd name="connsiteY5" fmla="*/ 1699723 h 1946976"/>
              <a:gd name="connsiteX6" fmla="*/ 1038225 w 1596260"/>
              <a:gd name="connsiteY6" fmla="*/ 1919069 h 1946976"/>
              <a:gd name="connsiteX7" fmla="*/ 0 w 1596260"/>
              <a:gd name="connsiteY7" fmla="*/ 376019 h 1946976"/>
              <a:gd name="connsiteX8" fmla="*/ 371475 w 1596260"/>
              <a:gd name="connsiteY8" fmla="*/ 1118 h 1946976"/>
              <a:gd name="connsiteX0" fmla="*/ 357053 w 1581838"/>
              <a:gd name="connsiteY0" fmla="*/ 1118 h 1946976"/>
              <a:gd name="connsiteX1" fmla="*/ 553653 w 1581838"/>
              <a:gd name="connsiteY1" fmla="*/ 602876 h 1946976"/>
              <a:gd name="connsiteX2" fmla="*/ 359667 w 1581838"/>
              <a:gd name="connsiteY2" fmla="*/ 646744 h 1946976"/>
              <a:gd name="connsiteX3" fmla="*/ 973023 w 1581838"/>
              <a:gd name="connsiteY3" fmla="*/ 1528815 h 1946976"/>
              <a:gd name="connsiteX4" fmla="*/ 1158626 w 1581838"/>
              <a:gd name="connsiteY4" fmla="*/ 1311482 h 1946976"/>
              <a:gd name="connsiteX5" fmla="*/ 1574240 w 1581838"/>
              <a:gd name="connsiteY5" fmla="*/ 1699723 h 1946976"/>
              <a:gd name="connsiteX6" fmla="*/ 1023803 w 1581838"/>
              <a:gd name="connsiteY6" fmla="*/ 1919069 h 1946976"/>
              <a:gd name="connsiteX7" fmla="*/ 0 w 1581838"/>
              <a:gd name="connsiteY7" fmla="*/ 378903 h 1946976"/>
              <a:gd name="connsiteX8" fmla="*/ 357053 w 1581838"/>
              <a:gd name="connsiteY8" fmla="*/ 1118 h 1946976"/>
              <a:gd name="connsiteX0" fmla="*/ 357053 w 1581838"/>
              <a:gd name="connsiteY0" fmla="*/ 1118 h 1946976"/>
              <a:gd name="connsiteX1" fmla="*/ 553653 w 1581838"/>
              <a:gd name="connsiteY1" fmla="*/ 602876 h 1946976"/>
              <a:gd name="connsiteX2" fmla="*/ 359667 w 1581838"/>
              <a:gd name="connsiteY2" fmla="*/ 646744 h 1946976"/>
              <a:gd name="connsiteX3" fmla="*/ 973023 w 1581838"/>
              <a:gd name="connsiteY3" fmla="*/ 1528815 h 1946976"/>
              <a:gd name="connsiteX4" fmla="*/ 1158626 w 1581838"/>
              <a:gd name="connsiteY4" fmla="*/ 1311482 h 1946976"/>
              <a:gd name="connsiteX5" fmla="*/ 1574240 w 1581838"/>
              <a:gd name="connsiteY5" fmla="*/ 1699723 h 1946976"/>
              <a:gd name="connsiteX6" fmla="*/ 1023803 w 1581838"/>
              <a:gd name="connsiteY6" fmla="*/ 1919069 h 1946976"/>
              <a:gd name="connsiteX7" fmla="*/ 0 w 1581838"/>
              <a:gd name="connsiteY7" fmla="*/ 378903 h 1946976"/>
              <a:gd name="connsiteX8" fmla="*/ 357053 w 1581838"/>
              <a:gd name="connsiteY8" fmla="*/ 1118 h 1946976"/>
              <a:gd name="connsiteX0" fmla="*/ 357053 w 1581838"/>
              <a:gd name="connsiteY0" fmla="*/ 1118 h 1946976"/>
              <a:gd name="connsiteX1" fmla="*/ 553653 w 1581838"/>
              <a:gd name="connsiteY1" fmla="*/ 602876 h 1946976"/>
              <a:gd name="connsiteX2" fmla="*/ 359667 w 1581838"/>
              <a:gd name="connsiteY2" fmla="*/ 646744 h 1946976"/>
              <a:gd name="connsiteX3" fmla="*/ 973023 w 1581838"/>
              <a:gd name="connsiteY3" fmla="*/ 1528815 h 1946976"/>
              <a:gd name="connsiteX4" fmla="*/ 1158626 w 1581838"/>
              <a:gd name="connsiteY4" fmla="*/ 1311482 h 1946976"/>
              <a:gd name="connsiteX5" fmla="*/ 1574240 w 1581838"/>
              <a:gd name="connsiteY5" fmla="*/ 1699723 h 1946976"/>
              <a:gd name="connsiteX6" fmla="*/ 1023803 w 1581838"/>
              <a:gd name="connsiteY6" fmla="*/ 1919069 h 1946976"/>
              <a:gd name="connsiteX7" fmla="*/ 0 w 1581838"/>
              <a:gd name="connsiteY7" fmla="*/ 378903 h 1946976"/>
              <a:gd name="connsiteX8" fmla="*/ 357053 w 1581838"/>
              <a:gd name="connsiteY8" fmla="*/ 1118 h 1946976"/>
              <a:gd name="connsiteX0" fmla="*/ 333976 w 1558761"/>
              <a:gd name="connsiteY0" fmla="*/ 1118 h 1946976"/>
              <a:gd name="connsiteX1" fmla="*/ 530576 w 1558761"/>
              <a:gd name="connsiteY1" fmla="*/ 602876 h 1946976"/>
              <a:gd name="connsiteX2" fmla="*/ 336590 w 1558761"/>
              <a:gd name="connsiteY2" fmla="*/ 646744 h 1946976"/>
              <a:gd name="connsiteX3" fmla="*/ 949946 w 1558761"/>
              <a:gd name="connsiteY3" fmla="*/ 1528815 h 1946976"/>
              <a:gd name="connsiteX4" fmla="*/ 1135549 w 1558761"/>
              <a:gd name="connsiteY4" fmla="*/ 1311482 h 1946976"/>
              <a:gd name="connsiteX5" fmla="*/ 1551163 w 1558761"/>
              <a:gd name="connsiteY5" fmla="*/ 1699723 h 1946976"/>
              <a:gd name="connsiteX6" fmla="*/ 1000726 w 1558761"/>
              <a:gd name="connsiteY6" fmla="*/ 1919069 h 1946976"/>
              <a:gd name="connsiteX7" fmla="*/ 0 w 1558761"/>
              <a:gd name="connsiteY7" fmla="*/ 390441 h 1946976"/>
              <a:gd name="connsiteX8" fmla="*/ 333976 w 1558761"/>
              <a:gd name="connsiteY8" fmla="*/ 1118 h 1946976"/>
              <a:gd name="connsiteX0" fmla="*/ 335877 w 1560662"/>
              <a:gd name="connsiteY0" fmla="*/ 1118 h 1946976"/>
              <a:gd name="connsiteX1" fmla="*/ 532477 w 1560662"/>
              <a:gd name="connsiteY1" fmla="*/ 602876 h 1946976"/>
              <a:gd name="connsiteX2" fmla="*/ 338491 w 1560662"/>
              <a:gd name="connsiteY2" fmla="*/ 646744 h 1946976"/>
              <a:gd name="connsiteX3" fmla="*/ 951847 w 1560662"/>
              <a:gd name="connsiteY3" fmla="*/ 1528815 h 1946976"/>
              <a:gd name="connsiteX4" fmla="*/ 1137450 w 1560662"/>
              <a:gd name="connsiteY4" fmla="*/ 1311482 h 1946976"/>
              <a:gd name="connsiteX5" fmla="*/ 1553064 w 1560662"/>
              <a:gd name="connsiteY5" fmla="*/ 1699723 h 1946976"/>
              <a:gd name="connsiteX6" fmla="*/ 1002627 w 1560662"/>
              <a:gd name="connsiteY6" fmla="*/ 1919069 h 1946976"/>
              <a:gd name="connsiteX7" fmla="*/ 1901 w 1560662"/>
              <a:gd name="connsiteY7" fmla="*/ 390441 h 1946976"/>
              <a:gd name="connsiteX8" fmla="*/ 335877 w 1560662"/>
              <a:gd name="connsiteY8" fmla="*/ 1118 h 1946976"/>
              <a:gd name="connsiteX0" fmla="*/ 335877 w 1560662"/>
              <a:gd name="connsiteY0" fmla="*/ 1118 h 1946976"/>
              <a:gd name="connsiteX1" fmla="*/ 532477 w 1560662"/>
              <a:gd name="connsiteY1" fmla="*/ 602876 h 1946976"/>
              <a:gd name="connsiteX2" fmla="*/ 338491 w 1560662"/>
              <a:gd name="connsiteY2" fmla="*/ 646744 h 1946976"/>
              <a:gd name="connsiteX3" fmla="*/ 951847 w 1560662"/>
              <a:gd name="connsiteY3" fmla="*/ 1528815 h 1946976"/>
              <a:gd name="connsiteX4" fmla="*/ 1137450 w 1560662"/>
              <a:gd name="connsiteY4" fmla="*/ 1311482 h 1946976"/>
              <a:gd name="connsiteX5" fmla="*/ 1553064 w 1560662"/>
              <a:gd name="connsiteY5" fmla="*/ 1699723 h 1946976"/>
              <a:gd name="connsiteX6" fmla="*/ 1002627 w 1560662"/>
              <a:gd name="connsiteY6" fmla="*/ 1919069 h 1946976"/>
              <a:gd name="connsiteX7" fmla="*/ 1901 w 1560662"/>
              <a:gd name="connsiteY7" fmla="*/ 390441 h 1946976"/>
              <a:gd name="connsiteX8" fmla="*/ 335877 w 1560662"/>
              <a:gd name="connsiteY8" fmla="*/ 1118 h 1946976"/>
              <a:gd name="connsiteX0" fmla="*/ 335877 w 1560662"/>
              <a:gd name="connsiteY0" fmla="*/ 1118 h 1946976"/>
              <a:gd name="connsiteX1" fmla="*/ 532477 w 1560662"/>
              <a:gd name="connsiteY1" fmla="*/ 602876 h 1946976"/>
              <a:gd name="connsiteX2" fmla="*/ 338491 w 1560662"/>
              <a:gd name="connsiteY2" fmla="*/ 646744 h 1946976"/>
              <a:gd name="connsiteX3" fmla="*/ 951847 w 1560662"/>
              <a:gd name="connsiteY3" fmla="*/ 1528815 h 1946976"/>
              <a:gd name="connsiteX4" fmla="*/ 1137450 w 1560662"/>
              <a:gd name="connsiteY4" fmla="*/ 1311482 h 1946976"/>
              <a:gd name="connsiteX5" fmla="*/ 1553064 w 1560662"/>
              <a:gd name="connsiteY5" fmla="*/ 1699723 h 1946976"/>
              <a:gd name="connsiteX6" fmla="*/ 1002627 w 1560662"/>
              <a:gd name="connsiteY6" fmla="*/ 1919069 h 1946976"/>
              <a:gd name="connsiteX7" fmla="*/ 1901 w 1560662"/>
              <a:gd name="connsiteY7" fmla="*/ 390441 h 1946976"/>
              <a:gd name="connsiteX8" fmla="*/ 335877 w 1560662"/>
              <a:gd name="connsiteY8" fmla="*/ 1118 h 1946976"/>
              <a:gd name="connsiteX0" fmla="*/ 335877 w 1560662"/>
              <a:gd name="connsiteY0" fmla="*/ 1118 h 1946976"/>
              <a:gd name="connsiteX1" fmla="*/ 532477 w 1560662"/>
              <a:gd name="connsiteY1" fmla="*/ 602876 h 1946976"/>
              <a:gd name="connsiteX2" fmla="*/ 344260 w 1560662"/>
              <a:gd name="connsiteY2" fmla="*/ 655398 h 1946976"/>
              <a:gd name="connsiteX3" fmla="*/ 951847 w 1560662"/>
              <a:gd name="connsiteY3" fmla="*/ 1528815 h 1946976"/>
              <a:gd name="connsiteX4" fmla="*/ 1137450 w 1560662"/>
              <a:gd name="connsiteY4" fmla="*/ 1311482 h 1946976"/>
              <a:gd name="connsiteX5" fmla="*/ 1553064 w 1560662"/>
              <a:gd name="connsiteY5" fmla="*/ 1699723 h 1946976"/>
              <a:gd name="connsiteX6" fmla="*/ 1002627 w 1560662"/>
              <a:gd name="connsiteY6" fmla="*/ 1919069 h 1946976"/>
              <a:gd name="connsiteX7" fmla="*/ 1901 w 1560662"/>
              <a:gd name="connsiteY7" fmla="*/ 390441 h 1946976"/>
              <a:gd name="connsiteX8" fmla="*/ 335877 w 1560662"/>
              <a:gd name="connsiteY8" fmla="*/ 1118 h 1946976"/>
              <a:gd name="connsiteX0" fmla="*/ 335877 w 1560662"/>
              <a:gd name="connsiteY0" fmla="*/ 196 h 1946054"/>
              <a:gd name="connsiteX1" fmla="*/ 532477 w 1560662"/>
              <a:gd name="connsiteY1" fmla="*/ 601954 h 1946054"/>
              <a:gd name="connsiteX2" fmla="*/ 344260 w 1560662"/>
              <a:gd name="connsiteY2" fmla="*/ 654476 h 1946054"/>
              <a:gd name="connsiteX3" fmla="*/ 951847 w 1560662"/>
              <a:gd name="connsiteY3" fmla="*/ 1527893 h 1946054"/>
              <a:gd name="connsiteX4" fmla="*/ 1137450 w 1560662"/>
              <a:gd name="connsiteY4" fmla="*/ 1310560 h 1946054"/>
              <a:gd name="connsiteX5" fmla="*/ 1553064 w 1560662"/>
              <a:gd name="connsiteY5" fmla="*/ 1698801 h 1946054"/>
              <a:gd name="connsiteX6" fmla="*/ 1002627 w 1560662"/>
              <a:gd name="connsiteY6" fmla="*/ 1918147 h 1946054"/>
              <a:gd name="connsiteX7" fmla="*/ 1901 w 1560662"/>
              <a:gd name="connsiteY7" fmla="*/ 389519 h 1946054"/>
              <a:gd name="connsiteX8" fmla="*/ 335877 w 1560662"/>
              <a:gd name="connsiteY8" fmla="*/ 196 h 1946054"/>
              <a:gd name="connsiteX0" fmla="*/ 332898 w 1560662"/>
              <a:gd name="connsiteY0" fmla="*/ 199 h 1937121"/>
              <a:gd name="connsiteX1" fmla="*/ 532477 w 1560662"/>
              <a:gd name="connsiteY1" fmla="*/ 593021 h 1937121"/>
              <a:gd name="connsiteX2" fmla="*/ 344260 w 1560662"/>
              <a:gd name="connsiteY2" fmla="*/ 645543 h 1937121"/>
              <a:gd name="connsiteX3" fmla="*/ 951847 w 1560662"/>
              <a:gd name="connsiteY3" fmla="*/ 1518960 h 1937121"/>
              <a:gd name="connsiteX4" fmla="*/ 1137450 w 1560662"/>
              <a:gd name="connsiteY4" fmla="*/ 1301627 h 1937121"/>
              <a:gd name="connsiteX5" fmla="*/ 1553064 w 1560662"/>
              <a:gd name="connsiteY5" fmla="*/ 1689868 h 1937121"/>
              <a:gd name="connsiteX6" fmla="*/ 1002627 w 1560662"/>
              <a:gd name="connsiteY6" fmla="*/ 1909214 h 1937121"/>
              <a:gd name="connsiteX7" fmla="*/ 1901 w 1560662"/>
              <a:gd name="connsiteY7" fmla="*/ 380586 h 1937121"/>
              <a:gd name="connsiteX8" fmla="*/ 332898 w 1560662"/>
              <a:gd name="connsiteY8" fmla="*/ 199 h 1937121"/>
              <a:gd name="connsiteX0" fmla="*/ 332898 w 1560662"/>
              <a:gd name="connsiteY0" fmla="*/ 199 h 1937121"/>
              <a:gd name="connsiteX1" fmla="*/ 532477 w 1560662"/>
              <a:gd name="connsiteY1" fmla="*/ 593021 h 1937121"/>
              <a:gd name="connsiteX2" fmla="*/ 344260 w 1560662"/>
              <a:gd name="connsiteY2" fmla="*/ 645543 h 1937121"/>
              <a:gd name="connsiteX3" fmla="*/ 951847 w 1560662"/>
              <a:gd name="connsiteY3" fmla="*/ 1518960 h 1937121"/>
              <a:gd name="connsiteX4" fmla="*/ 1137450 w 1560662"/>
              <a:gd name="connsiteY4" fmla="*/ 1301627 h 1937121"/>
              <a:gd name="connsiteX5" fmla="*/ 1553064 w 1560662"/>
              <a:gd name="connsiteY5" fmla="*/ 1689868 h 1937121"/>
              <a:gd name="connsiteX6" fmla="*/ 1002627 w 1560662"/>
              <a:gd name="connsiteY6" fmla="*/ 1909214 h 1937121"/>
              <a:gd name="connsiteX7" fmla="*/ 1901 w 1560662"/>
              <a:gd name="connsiteY7" fmla="*/ 380586 h 1937121"/>
              <a:gd name="connsiteX8" fmla="*/ 332898 w 1560662"/>
              <a:gd name="connsiteY8" fmla="*/ 199 h 1937121"/>
              <a:gd name="connsiteX0" fmla="*/ 332898 w 1560662"/>
              <a:gd name="connsiteY0" fmla="*/ 199 h 1937121"/>
              <a:gd name="connsiteX1" fmla="*/ 532477 w 1560662"/>
              <a:gd name="connsiteY1" fmla="*/ 593021 h 1937121"/>
              <a:gd name="connsiteX2" fmla="*/ 344260 w 1560662"/>
              <a:gd name="connsiteY2" fmla="*/ 645543 h 1937121"/>
              <a:gd name="connsiteX3" fmla="*/ 951847 w 1560662"/>
              <a:gd name="connsiteY3" fmla="*/ 1518960 h 1937121"/>
              <a:gd name="connsiteX4" fmla="*/ 1137450 w 1560662"/>
              <a:gd name="connsiteY4" fmla="*/ 1301627 h 1937121"/>
              <a:gd name="connsiteX5" fmla="*/ 1553064 w 1560662"/>
              <a:gd name="connsiteY5" fmla="*/ 1689868 h 1937121"/>
              <a:gd name="connsiteX6" fmla="*/ 1002627 w 1560662"/>
              <a:gd name="connsiteY6" fmla="*/ 1909214 h 1937121"/>
              <a:gd name="connsiteX7" fmla="*/ 1901 w 1560662"/>
              <a:gd name="connsiteY7" fmla="*/ 380586 h 1937121"/>
              <a:gd name="connsiteX8" fmla="*/ 332898 w 1560662"/>
              <a:gd name="connsiteY8" fmla="*/ 199 h 1937121"/>
              <a:gd name="connsiteX0" fmla="*/ 332898 w 1565431"/>
              <a:gd name="connsiteY0" fmla="*/ 199 h 1937121"/>
              <a:gd name="connsiteX1" fmla="*/ 532477 w 1565431"/>
              <a:gd name="connsiteY1" fmla="*/ 593021 h 1937121"/>
              <a:gd name="connsiteX2" fmla="*/ 344260 w 1565431"/>
              <a:gd name="connsiteY2" fmla="*/ 645543 h 1937121"/>
              <a:gd name="connsiteX3" fmla="*/ 951847 w 1565431"/>
              <a:gd name="connsiteY3" fmla="*/ 1518960 h 1937121"/>
              <a:gd name="connsiteX4" fmla="*/ 1137450 w 1565431"/>
              <a:gd name="connsiteY4" fmla="*/ 1301627 h 1937121"/>
              <a:gd name="connsiteX5" fmla="*/ 1553064 w 1565431"/>
              <a:gd name="connsiteY5" fmla="*/ 1689868 h 1937121"/>
              <a:gd name="connsiteX6" fmla="*/ 1002627 w 1565431"/>
              <a:gd name="connsiteY6" fmla="*/ 1909214 h 1937121"/>
              <a:gd name="connsiteX7" fmla="*/ 1901 w 1565431"/>
              <a:gd name="connsiteY7" fmla="*/ 380586 h 1937121"/>
              <a:gd name="connsiteX8" fmla="*/ 332898 w 1565431"/>
              <a:gd name="connsiteY8" fmla="*/ 199 h 1937121"/>
              <a:gd name="connsiteX0" fmla="*/ 332898 w 1565431"/>
              <a:gd name="connsiteY0" fmla="*/ 199 h 1937121"/>
              <a:gd name="connsiteX1" fmla="*/ 532477 w 1565431"/>
              <a:gd name="connsiteY1" fmla="*/ 593021 h 1937121"/>
              <a:gd name="connsiteX2" fmla="*/ 344260 w 1565431"/>
              <a:gd name="connsiteY2" fmla="*/ 645543 h 1937121"/>
              <a:gd name="connsiteX3" fmla="*/ 951847 w 1565431"/>
              <a:gd name="connsiteY3" fmla="*/ 1518960 h 1937121"/>
              <a:gd name="connsiteX4" fmla="*/ 1137450 w 1565431"/>
              <a:gd name="connsiteY4" fmla="*/ 1301627 h 1937121"/>
              <a:gd name="connsiteX5" fmla="*/ 1553064 w 1565431"/>
              <a:gd name="connsiteY5" fmla="*/ 1689868 h 1937121"/>
              <a:gd name="connsiteX6" fmla="*/ 1002627 w 1565431"/>
              <a:gd name="connsiteY6" fmla="*/ 1909214 h 1937121"/>
              <a:gd name="connsiteX7" fmla="*/ 1901 w 1565431"/>
              <a:gd name="connsiteY7" fmla="*/ 380586 h 1937121"/>
              <a:gd name="connsiteX8" fmla="*/ 332898 w 1565431"/>
              <a:gd name="connsiteY8" fmla="*/ 199 h 19371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65431" h="1937121">
                <a:moveTo>
                  <a:pt x="332898" y="199"/>
                </a:moveTo>
                <a:cubicBezTo>
                  <a:pt x="480797" y="-12106"/>
                  <a:pt x="712130" y="551085"/>
                  <a:pt x="532477" y="593021"/>
                </a:cubicBezTo>
                <a:lnTo>
                  <a:pt x="344260" y="645543"/>
                </a:lnTo>
                <a:cubicBezTo>
                  <a:pt x="475639" y="1163599"/>
                  <a:pt x="690666" y="1300897"/>
                  <a:pt x="951847" y="1518960"/>
                </a:cubicBezTo>
                <a:cubicBezTo>
                  <a:pt x="1003138" y="1396518"/>
                  <a:pt x="1042046" y="1291100"/>
                  <a:pt x="1137450" y="1301627"/>
                </a:cubicBezTo>
                <a:cubicBezTo>
                  <a:pt x="1276950" y="1299313"/>
                  <a:pt x="1636332" y="1564228"/>
                  <a:pt x="1553064" y="1689868"/>
                </a:cubicBezTo>
                <a:cubicBezTo>
                  <a:pt x="1389777" y="1941825"/>
                  <a:pt x="1145722" y="1971673"/>
                  <a:pt x="1002627" y="1909214"/>
                </a:cubicBezTo>
                <a:cubicBezTo>
                  <a:pt x="545977" y="1690048"/>
                  <a:pt x="-37590" y="1110316"/>
                  <a:pt x="1901" y="380586"/>
                </a:cubicBezTo>
                <a:cubicBezTo>
                  <a:pt x="36305" y="148891"/>
                  <a:pt x="133416" y="23363"/>
                  <a:pt x="332898" y="199"/>
                </a:cubicBezTo>
                <a:close/>
              </a:path>
            </a:pathLst>
          </a:cu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700" dirty="0">
              <a:solidFill>
                <a:schemeClr val="bg1"/>
              </a:solidFill>
              <a:latin typeface="The Hummel Font" panose="00000400000000000000" pitchFamily="2" charset="0"/>
            </a:endParaRPr>
          </a:p>
        </p:txBody>
      </p:sp>
      <p:sp>
        <p:nvSpPr>
          <p:cNvPr id="15" name="Oval 14"/>
          <p:cNvSpPr/>
          <p:nvPr/>
        </p:nvSpPr>
        <p:spPr>
          <a:xfrm>
            <a:off x="2147417" y="1681066"/>
            <a:ext cx="200294" cy="200292"/>
          </a:xfrm>
          <a:prstGeom prst="ellipse">
            <a:avLst/>
          </a:prstGeom>
          <a:solidFill>
            <a:srgbClr val="FFFF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600">
              <a:solidFill>
                <a:schemeClr val="bg1"/>
              </a:solidFill>
              <a:latin typeface="The Hummel Font" panose="00000400000000000000" pitchFamily="2" charset="0"/>
            </a:endParaRPr>
          </a:p>
        </p:txBody>
      </p:sp>
      <p:sp>
        <p:nvSpPr>
          <p:cNvPr id="16" name="Teardrop 6">
            <a:extLst>
              <a:ext uri="{FF2B5EF4-FFF2-40B4-BE49-F238E27FC236}">
                <a16:creationId xmlns:a16="http://schemas.microsoft.com/office/drawing/2014/main" id="{3FF8E6D1-A5CA-4857-BFE4-E947E4F2F934}"/>
              </a:ext>
            </a:extLst>
          </p:cNvPr>
          <p:cNvSpPr/>
          <p:nvPr/>
        </p:nvSpPr>
        <p:spPr>
          <a:xfrm rot="8100000">
            <a:off x="2201299" y="1731476"/>
            <a:ext cx="95300" cy="95302"/>
          </a:xfrm>
          <a:custGeom>
            <a:avLst/>
            <a:gdLst/>
            <a:ahLst/>
            <a:cxnLst/>
            <a:rect l="l" t="t" r="r" b="b"/>
            <a:pathLst>
              <a:path w="2483832" h="2483835">
                <a:moveTo>
                  <a:pt x="657616" y="1826218"/>
                </a:moveTo>
                <a:cubicBezTo>
                  <a:pt x="806520" y="1975122"/>
                  <a:pt x="1047940" y="1975122"/>
                  <a:pt x="1196844" y="1826218"/>
                </a:cubicBezTo>
                <a:cubicBezTo>
                  <a:pt x="1345748" y="1677314"/>
                  <a:pt x="1345748" y="1435894"/>
                  <a:pt x="1196844" y="1286990"/>
                </a:cubicBezTo>
                <a:cubicBezTo>
                  <a:pt x="1047940" y="1138086"/>
                  <a:pt x="806520" y="1138086"/>
                  <a:pt x="657616" y="1286990"/>
                </a:cubicBezTo>
                <a:cubicBezTo>
                  <a:pt x="508712" y="1435894"/>
                  <a:pt x="508712" y="1677314"/>
                  <a:pt x="657616" y="1826218"/>
                </a:cubicBezTo>
                <a:close/>
                <a:moveTo>
                  <a:pt x="293335" y="2190500"/>
                </a:moveTo>
                <a:cubicBezTo>
                  <a:pt x="112098" y="2009262"/>
                  <a:pt x="0" y="1758885"/>
                  <a:pt x="0" y="1482325"/>
                </a:cubicBezTo>
                <a:cubicBezTo>
                  <a:pt x="0" y="929206"/>
                  <a:pt x="459290" y="590078"/>
                  <a:pt x="1001509" y="480815"/>
                </a:cubicBezTo>
                <a:cubicBezTo>
                  <a:pt x="1569704" y="366317"/>
                  <a:pt x="1861757" y="259925"/>
                  <a:pt x="2483832" y="0"/>
                </a:cubicBezTo>
                <a:cubicBezTo>
                  <a:pt x="2230640" y="682694"/>
                  <a:pt x="2130986" y="873716"/>
                  <a:pt x="2003018" y="1482325"/>
                </a:cubicBezTo>
                <a:cubicBezTo>
                  <a:pt x="1901990" y="2042180"/>
                  <a:pt x="1554627" y="2483835"/>
                  <a:pt x="1001509" y="2483835"/>
                </a:cubicBezTo>
                <a:cubicBezTo>
                  <a:pt x="724950" y="2483835"/>
                  <a:pt x="474573" y="2371737"/>
                  <a:pt x="293335" y="2190500"/>
                </a:cubicBezTo>
                <a:close/>
              </a:path>
            </a:pathLst>
          </a:cu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600" dirty="0">
              <a:solidFill>
                <a:schemeClr val="bg1"/>
              </a:solidFill>
              <a:latin typeface="The Hummel Font" panose="00000400000000000000" pitchFamily="2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167304" y="1661140"/>
            <a:ext cx="108026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" b="1" dirty="0" smtClean="0">
                <a:solidFill>
                  <a:schemeClr val="bg1"/>
                </a:solidFill>
                <a:latin typeface="Century Gothic" panose="020B0502020202020204" pitchFamily="34" charset="0"/>
                <a:ea typeface="Helmet" pitchFamily="50" charset="-128"/>
                <a:cs typeface="Helmet" pitchFamily="50" charset="-128"/>
              </a:rPr>
              <a:t>+6285 123 456 789</a:t>
            </a:r>
          </a:p>
          <a:p>
            <a:pPr algn="ctr"/>
            <a:r>
              <a:rPr lang="en-US" sz="600" b="1" dirty="0" smtClean="0">
                <a:solidFill>
                  <a:schemeClr val="bg1"/>
                </a:solidFill>
                <a:latin typeface="Century Gothic" panose="020B0502020202020204" pitchFamily="34" charset="0"/>
                <a:ea typeface="Helmet" pitchFamily="50" charset="-128"/>
                <a:cs typeface="Helmet" pitchFamily="50" charset="-128"/>
              </a:rPr>
              <a:t>+021 123 456 </a:t>
            </a:r>
            <a:endParaRPr lang="en-US" sz="600" b="1" dirty="0">
              <a:solidFill>
                <a:schemeClr val="bg1"/>
              </a:solidFill>
              <a:latin typeface="Century Gothic" panose="020B0502020202020204" pitchFamily="34" charset="0"/>
              <a:ea typeface="Helmet" pitchFamily="50" charset="-128"/>
              <a:cs typeface="Helmet" pitchFamily="50" charset="-128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-4757" y="1649144"/>
            <a:ext cx="115158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600" b="1" dirty="0" smtClean="0">
                <a:solidFill>
                  <a:schemeClr val="bg1"/>
                </a:solidFill>
                <a:latin typeface="Century Gothic" panose="020B0502020202020204" pitchFamily="34" charset="0"/>
                <a:ea typeface="Helmet" pitchFamily="50" charset="-128"/>
                <a:cs typeface="Helmet" pitchFamily="50" charset="-128"/>
              </a:rPr>
              <a:t>CREATIVE@EMAIL.COM  </a:t>
            </a:r>
          </a:p>
          <a:p>
            <a:pPr algn="r"/>
            <a:r>
              <a:rPr lang="en-US" sz="600" b="1" dirty="0" smtClean="0">
                <a:solidFill>
                  <a:schemeClr val="bg1"/>
                </a:solidFill>
                <a:latin typeface="Century Gothic" panose="020B0502020202020204" pitchFamily="34" charset="0"/>
                <a:ea typeface="Helmet" pitchFamily="50" charset="-128"/>
                <a:cs typeface="Helmet" pitchFamily="50" charset="-128"/>
              </a:rPr>
              <a:t>WWW.YOURDOMAIN.COM</a:t>
            </a:r>
            <a:endParaRPr lang="en-US" sz="600" b="1" dirty="0" smtClean="0">
              <a:solidFill>
                <a:schemeClr val="bg1"/>
              </a:solidFill>
              <a:latin typeface="Century Gothic" panose="020B0502020202020204" pitchFamily="34" charset="0"/>
              <a:ea typeface="Helmet" pitchFamily="50" charset="-128"/>
              <a:cs typeface="Helmet" pitchFamily="50" charset="-128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310912" y="1640627"/>
            <a:ext cx="133353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" b="1" dirty="0" smtClean="0">
                <a:solidFill>
                  <a:schemeClr val="bg1"/>
                </a:solidFill>
                <a:latin typeface="Century Gothic" panose="020B0502020202020204" pitchFamily="34" charset="0"/>
                <a:ea typeface="Helmet" pitchFamily="50" charset="-128"/>
                <a:cs typeface="Helmet" pitchFamily="50" charset="-128"/>
              </a:rPr>
              <a:t>MALANG 111, </a:t>
            </a:r>
          </a:p>
          <a:p>
            <a:r>
              <a:rPr lang="en-US" sz="600" b="1" dirty="0" smtClean="0">
                <a:solidFill>
                  <a:schemeClr val="bg1"/>
                </a:solidFill>
                <a:latin typeface="Century Gothic" panose="020B0502020202020204" pitchFamily="34" charset="0"/>
                <a:ea typeface="Helmet" pitchFamily="50" charset="-128"/>
                <a:cs typeface="Helmet" pitchFamily="50" charset="-128"/>
              </a:rPr>
              <a:t>JAWATIMUR, INDONESIA</a:t>
            </a:r>
            <a:endParaRPr lang="en-US" sz="600" b="1" dirty="0" smtClean="0">
              <a:solidFill>
                <a:schemeClr val="bg1"/>
              </a:solidFill>
              <a:latin typeface="Century Gothic" panose="020B0502020202020204" pitchFamily="34" charset="0"/>
              <a:ea typeface="Helmet" pitchFamily="50" charset="-128"/>
              <a:cs typeface="Helmet" pitchFamily="50" charset="-128"/>
            </a:endParaRPr>
          </a:p>
        </p:txBody>
      </p:sp>
      <p:grpSp>
        <p:nvGrpSpPr>
          <p:cNvPr id="20" name="Group 19"/>
          <p:cNvGrpSpPr/>
          <p:nvPr/>
        </p:nvGrpSpPr>
        <p:grpSpPr>
          <a:xfrm>
            <a:off x="159611" y="117214"/>
            <a:ext cx="1022829" cy="231125"/>
            <a:chOff x="2277584" y="124618"/>
            <a:chExt cx="1022829" cy="231125"/>
          </a:xfrm>
        </p:grpSpPr>
        <p:sp>
          <p:nvSpPr>
            <p:cNvPr id="21" name="Frame 20"/>
            <p:cNvSpPr/>
            <p:nvPr/>
          </p:nvSpPr>
          <p:spPr>
            <a:xfrm rot="18900000">
              <a:off x="2277584" y="144877"/>
              <a:ext cx="210866" cy="210866"/>
            </a:xfrm>
            <a:prstGeom prst="frame">
              <a:avLst>
                <a:gd name="adj1" fmla="val 25577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7DFA00"/>
                </a:solidFill>
              </a:endParaRP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2582088" y="124618"/>
              <a:ext cx="718325" cy="230832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r>
                <a:rPr lang="en-US" sz="900" spc="300" dirty="0" smtClean="0">
                  <a:solidFill>
                    <a:schemeClr val="bg1"/>
                  </a:solidFill>
                  <a:latin typeface="Uni Sans Heavy CAPS" panose="00000500000000000000" pitchFamily="50" charset="0"/>
                </a:rPr>
                <a:t>LOGO</a:t>
              </a:r>
              <a:endParaRPr lang="en-US" sz="900" spc="300" dirty="0">
                <a:solidFill>
                  <a:schemeClr val="bg1"/>
                </a:solidFill>
                <a:latin typeface="Uni Sans Heavy CAPS" panose="00000500000000000000" pitchFamily="50" charset="0"/>
              </a:endParaRPr>
            </a:p>
          </p:txBody>
        </p:sp>
        <p:sp>
          <p:nvSpPr>
            <p:cNvPr id="23" name="Frame 22"/>
            <p:cNvSpPr/>
            <p:nvPr/>
          </p:nvSpPr>
          <p:spPr>
            <a:xfrm rot="18900000">
              <a:off x="2384561" y="144877"/>
              <a:ext cx="210866" cy="210866"/>
            </a:xfrm>
            <a:prstGeom prst="frame">
              <a:avLst>
                <a:gd name="adj1" fmla="val 25577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rgbClr val="7DFA00"/>
                </a:solidFill>
              </a:endParaRPr>
            </a:p>
          </p:txBody>
        </p:sp>
      </p:grpSp>
      <p:sp>
        <p:nvSpPr>
          <p:cNvPr id="24" name="TextBox 23"/>
          <p:cNvSpPr txBox="1"/>
          <p:nvPr/>
        </p:nvSpPr>
        <p:spPr>
          <a:xfrm>
            <a:off x="2127800" y="100229"/>
            <a:ext cx="1231900" cy="353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100" i="1" dirty="0" smtClean="0">
                <a:ln w="6350">
                  <a:noFill/>
                </a:ln>
                <a:solidFill>
                  <a:schemeClr val="bg1"/>
                </a:solidFill>
                <a:latin typeface="LIBRARY 3 AM" panose="02000503020000020004" pitchFamily="50" charset="0"/>
              </a:rPr>
              <a:t>Your Name</a:t>
            </a:r>
          </a:p>
          <a:p>
            <a:pPr algn="r"/>
            <a:r>
              <a:rPr lang="en-US" sz="600" i="1" dirty="0" smtClean="0">
                <a:solidFill>
                  <a:schemeClr val="bg1"/>
                </a:solidFill>
                <a:latin typeface="LIBRARY 3 AM" panose="02000503020000020004" pitchFamily="50" charset="0"/>
                <a:ea typeface="Acephimere" panose="020B0203030202020204" pitchFamily="34" charset="0"/>
              </a:rPr>
              <a:t>Position</a:t>
            </a:r>
            <a:endParaRPr lang="en-US" sz="600" i="1" dirty="0">
              <a:solidFill>
                <a:schemeClr val="bg1"/>
              </a:solidFill>
              <a:latin typeface="LIBRARY 3 AM" panose="02000503020000020004" pitchFamily="50" charset="0"/>
              <a:ea typeface="Acephimere" panose="020B0203030202020204" pitchFamily="34" charset="0"/>
            </a:endParaRPr>
          </a:p>
        </p:txBody>
      </p:sp>
      <p:cxnSp>
        <p:nvCxnSpPr>
          <p:cNvPr id="26" name="Straight Connector 25"/>
          <p:cNvCxnSpPr/>
          <p:nvPr/>
        </p:nvCxnSpPr>
        <p:spPr>
          <a:xfrm>
            <a:off x="2864434" y="441450"/>
            <a:ext cx="421281" cy="0"/>
          </a:xfrm>
          <a:prstGeom prst="line">
            <a:avLst/>
          </a:prstGeom>
          <a:ln w="15875">
            <a:solidFill>
              <a:srgbClr val="FFFF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36110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Frame 35"/>
          <p:cNvSpPr/>
          <p:nvPr/>
        </p:nvSpPr>
        <p:spPr>
          <a:xfrm rot="18900000">
            <a:off x="439174" y="-228660"/>
            <a:ext cx="1248636" cy="1248636"/>
          </a:xfrm>
          <a:prstGeom prst="frame">
            <a:avLst>
              <a:gd name="adj1" fmla="val 25577"/>
            </a:avLst>
          </a:prstGeom>
          <a:solidFill>
            <a:srgbClr val="660066">
              <a:alpha val="3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8" name="Freeform 7"/>
          <p:cNvSpPr/>
          <p:nvPr/>
        </p:nvSpPr>
        <p:spPr>
          <a:xfrm rot="5400000">
            <a:off x="-790575" y="721995"/>
            <a:ext cx="2876550" cy="1432560"/>
          </a:xfrm>
          <a:custGeom>
            <a:avLst/>
            <a:gdLst>
              <a:gd name="connsiteX0" fmla="*/ 0 w 2876550"/>
              <a:gd name="connsiteY0" fmla="*/ 1432560 h 1432560"/>
              <a:gd name="connsiteX1" fmla="*/ 1626459 w 2876550"/>
              <a:gd name="connsiteY1" fmla="*/ 0 h 1432560"/>
              <a:gd name="connsiteX2" fmla="*/ 2876550 w 2876550"/>
              <a:gd name="connsiteY2" fmla="*/ 1432560 h 1432560"/>
              <a:gd name="connsiteX3" fmla="*/ 2581362 w 2876550"/>
              <a:gd name="connsiteY3" fmla="*/ 1432560 h 1432560"/>
              <a:gd name="connsiteX4" fmla="*/ 1597248 w 2876550"/>
              <a:gd name="connsiteY4" fmla="*/ 304800 h 1432560"/>
              <a:gd name="connsiteX5" fmla="*/ 316844 w 2876550"/>
              <a:gd name="connsiteY5" fmla="*/ 1432560 h 14325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876550" h="1432560">
                <a:moveTo>
                  <a:pt x="0" y="1432560"/>
                </a:moveTo>
                <a:lnTo>
                  <a:pt x="1626459" y="0"/>
                </a:lnTo>
                <a:lnTo>
                  <a:pt x="2876550" y="1432560"/>
                </a:lnTo>
                <a:lnTo>
                  <a:pt x="2581362" y="1432560"/>
                </a:lnTo>
                <a:lnTo>
                  <a:pt x="1597248" y="304800"/>
                </a:lnTo>
                <a:lnTo>
                  <a:pt x="316844" y="1432560"/>
                </a:lnTo>
                <a:close/>
              </a:path>
            </a:pathLst>
          </a:cu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picture"/>
          <p:cNvSpPr/>
          <p:nvPr/>
        </p:nvSpPr>
        <p:spPr>
          <a:xfrm rot="5400000">
            <a:off x="-1139825" y="693418"/>
            <a:ext cx="2876550" cy="1432560"/>
          </a:xfrm>
          <a:prstGeom prst="triangle">
            <a:avLst>
              <a:gd name="adj" fmla="val 56542"/>
            </a:avLst>
          </a:prstGeom>
          <a:blipFill dpi="0" rotWithShape="0">
            <a:blip r:embed="rId2"/>
            <a:srcRect/>
            <a:stretch>
              <a:fillRect l="-83865" r="-83865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Freeform 11"/>
          <p:cNvSpPr/>
          <p:nvPr/>
        </p:nvSpPr>
        <p:spPr>
          <a:xfrm rot="16200000" flipH="1">
            <a:off x="1927225" y="950595"/>
            <a:ext cx="2876550" cy="1432560"/>
          </a:xfrm>
          <a:custGeom>
            <a:avLst/>
            <a:gdLst>
              <a:gd name="connsiteX0" fmla="*/ 0 w 2876550"/>
              <a:gd name="connsiteY0" fmla="*/ 1432560 h 1432560"/>
              <a:gd name="connsiteX1" fmla="*/ 1626459 w 2876550"/>
              <a:gd name="connsiteY1" fmla="*/ 0 h 1432560"/>
              <a:gd name="connsiteX2" fmla="*/ 2876550 w 2876550"/>
              <a:gd name="connsiteY2" fmla="*/ 1432560 h 1432560"/>
              <a:gd name="connsiteX3" fmla="*/ 2581362 w 2876550"/>
              <a:gd name="connsiteY3" fmla="*/ 1432560 h 1432560"/>
              <a:gd name="connsiteX4" fmla="*/ 1597248 w 2876550"/>
              <a:gd name="connsiteY4" fmla="*/ 304800 h 1432560"/>
              <a:gd name="connsiteX5" fmla="*/ 316844 w 2876550"/>
              <a:gd name="connsiteY5" fmla="*/ 1432560 h 14325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876550" h="1432560">
                <a:moveTo>
                  <a:pt x="0" y="1432560"/>
                </a:moveTo>
                <a:lnTo>
                  <a:pt x="1626459" y="0"/>
                </a:lnTo>
                <a:lnTo>
                  <a:pt x="2876550" y="1432560"/>
                </a:lnTo>
                <a:lnTo>
                  <a:pt x="2581362" y="1432560"/>
                </a:lnTo>
                <a:lnTo>
                  <a:pt x="1597248" y="304800"/>
                </a:lnTo>
                <a:lnTo>
                  <a:pt x="316844" y="1432560"/>
                </a:lnTo>
                <a:close/>
              </a:path>
            </a:pathLst>
          </a:custGeom>
          <a:solidFill>
            <a:srgbClr val="660066">
              <a:alpha val="4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2621014" y="1113249"/>
            <a:ext cx="140632" cy="133358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2621014" y="1324688"/>
            <a:ext cx="140632" cy="133358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2623946" y="1539528"/>
            <a:ext cx="140632" cy="133358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6" name="Block Arc 14">
            <a:extLst>
              <a:ext uri="{FF2B5EF4-FFF2-40B4-BE49-F238E27FC236}">
                <a16:creationId xmlns:a16="http://schemas.microsoft.com/office/drawing/2014/main" id="{F84CC100-88A8-4E3E-8091-D49E44C308ED}"/>
              </a:ext>
            </a:extLst>
          </p:cNvPr>
          <p:cNvSpPr/>
          <p:nvPr/>
        </p:nvSpPr>
        <p:spPr>
          <a:xfrm rot="16200000" flipH="1">
            <a:off x="2655996" y="1345839"/>
            <a:ext cx="76758" cy="76810"/>
          </a:xfrm>
          <a:custGeom>
            <a:avLst/>
            <a:gdLst/>
            <a:ahLst/>
            <a:cxnLst/>
            <a:rect l="l" t="t" r="r" b="b"/>
            <a:pathLst>
              <a:path w="3185463" h="3187558">
                <a:moveTo>
                  <a:pt x="764000" y="2343999"/>
                </a:moveTo>
                <a:cubicBezTo>
                  <a:pt x="566798" y="2256389"/>
                  <a:pt x="385374" y="2134753"/>
                  <a:pt x="230072" y="1981662"/>
                </a:cubicBezTo>
                <a:cubicBezTo>
                  <a:pt x="297001" y="2223876"/>
                  <a:pt x="428049" y="2439341"/>
                  <a:pt x="603989" y="2608945"/>
                </a:cubicBezTo>
                <a:cubicBezTo>
                  <a:pt x="667739" y="2525681"/>
                  <a:pt x="720588" y="2436567"/>
                  <a:pt x="764000" y="2343999"/>
                </a:cubicBezTo>
                <a:close/>
                <a:moveTo>
                  <a:pt x="783530" y="862903"/>
                </a:moveTo>
                <a:cubicBezTo>
                  <a:pt x="737619" y="760936"/>
                  <a:pt x="681240" y="662513"/>
                  <a:pt x="611676" y="571152"/>
                </a:cubicBezTo>
                <a:cubicBezTo>
                  <a:pt x="419218" y="754019"/>
                  <a:pt x="279227" y="991173"/>
                  <a:pt x="215545" y="1258034"/>
                </a:cubicBezTo>
                <a:cubicBezTo>
                  <a:pt x="378729" y="1090139"/>
                  <a:pt x="571934" y="956907"/>
                  <a:pt x="783530" y="862903"/>
                </a:cubicBezTo>
                <a:close/>
                <a:moveTo>
                  <a:pt x="935657" y="1673146"/>
                </a:moveTo>
                <a:lnTo>
                  <a:pt x="227023" y="1673146"/>
                </a:lnTo>
                <a:cubicBezTo>
                  <a:pt x="393068" y="1882941"/>
                  <a:pt x="605618" y="2045968"/>
                  <a:pt x="844267" y="2153109"/>
                </a:cubicBezTo>
                <a:cubicBezTo>
                  <a:pt x="897907" y="1997390"/>
                  <a:pt x="928862" y="1835739"/>
                  <a:pt x="935657" y="1673146"/>
                </a:cubicBezTo>
                <a:close/>
                <a:moveTo>
                  <a:pt x="935928" y="1493146"/>
                </a:moveTo>
                <a:cubicBezTo>
                  <a:pt x="928922" y="1345638"/>
                  <a:pt x="902278" y="1198995"/>
                  <a:pt x="856775" y="1056956"/>
                </a:cubicBezTo>
                <a:cubicBezTo>
                  <a:pt x="636768" y="1156959"/>
                  <a:pt x="439487" y="1304654"/>
                  <a:pt x="281464" y="1493146"/>
                </a:cubicBezTo>
                <a:close/>
                <a:moveTo>
                  <a:pt x="1469785" y="2515107"/>
                </a:moveTo>
                <a:cubicBezTo>
                  <a:pt x="1283000" y="2508124"/>
                  <a:pt x="1100523" y="2472287"/>
                  <a:pt x="927628" y="2411229"/>
                </a:cubicBezTo>
                <a:cubicBezTo>
                  <a:pt x="876831" y="2520843"/>
                  <a:pt x="814172" y="2626182"/>
                  <a:pt x="738220" y="2724387"/>
                </a:cubicBezTo>
                <a:cubicBezTo>
                  <a:pt x="944637" y="2881665"/>
                  <a:pt x="1196120" y="2982471"/>
                  <a:pt x="1469785" y="3005418"/>
                </a:cubicBezTo>
                <a:close/>
                <a:moveTo>
                  <a:pt x="1469785" y="1673146"/>
                </a:moveTo>
                <a:lnTo>
                  <a:pt x="1112275" y="1673146"/>
                </a:lnTo>
                <a:cubicBezTo>
                  <a:pt x="1105327" y="1858153"/>
                  <a:pt x="1070032" y="2042144"/>
                  <a:pt x="1008001" y="2219039"/>
                </a:cubicBezTo>
                <a:cubicBezTo>
                  <a:pt x="1155519" y="2270408"/>
                  <a:pt x="1310845" y="2300826"/>
                  <a:pt x="1469785" y="2307834"/>
                </a:cubicBezTo>
                <a:close/>
                <a:moveTo>
                  <a:pt x="1469785" y="898989"/>
                </a:moveTo>
                <a:cubicBezTo>
                  <a:pt x="1315103" y="907762"/>
                  <a:pt x="1164166" y="938783"/>
                  <a:pt x="1020939" y="990066"/>
                </a:cubicBezTo>
                <a:cubicBezTo>
                  <a:pt x="1074574" y="1153655"/>
                  <a:pt x="1105461" y="1322925"/>
                  <a:pt x="1112368" y="1493146"/>
                </a:cubicBezTo>
                <a:lnTo>
                  <a:pt x="1469785" y="1493146"/>
                </a:lnTo>
                <a:close/>
                <a:moveTo>
                  <a:pt x="1469785" y="182141"/>
                </a:moveTo>
                <a:cubicBezTo>
                  <a:pt x="1199839" y="204777"/>
                  <a:pt x="951477" y="303168"/>
                  <a:pt x="746615" y="456764"/>
                </a:cubicBezTo>
                <a:cubicBezTo>
                  <a:pt x="828296" y="562801"/>
                  <a:pt x="894225" y="677310"/>
                  <a:pt x="947434" y="796072"/>
                </a:cubicBezTo>
                <a:cubicBezTo>
                  <a:pt x="1113886" y="736067"/>
                  <a:pt x="1289644" y="700323"/>
                  <a:pt x="1469785" y="691530"/>
                </a:cubicBezTo>
                <a:close/>
                <a:moveTo>
                  <a:pt x="2150063" y="992171"/>
                </a:moveTo>
                <a:cubicBezTo>
                  <a:pt x="1990712" y="935501"/>
                  <a:pt x="1822242" y="902595"/>
                  <a:pt x="1649785" y="897224"/>
                </a:cubicBezTo>
                <a:lnTo>
                  <a:pt x="1649785" y="1493146"/>
                </a:lnTo>
                <a:lnTo>
                  <a:pt x="2063712" y="1493146"/>
                </a:lnTo>
                <a:cubicBezTo>
                  <a:pt x="2069089" y="1323887"/>
                  <a:pt x="2098366" y="1155330"/>
                  <a:pt x="2150063" y="992171"/>
                </a:cubicBezTo>
                <a:close/>
                <a:moveTo>
                  <a:pt x="2168848" y="2199110"/>
                </a:moveTo>
                <a:cubicBezTo>
                  <a:pt x="2108555" y="2028681"/>
                  <a:pt x="2073581" y="1851532"/>
                  <a:pt x="2065295" y="1673146"/>
                </a:cubicBezTo>
                <a:lnTo>
                  <a:pt x="1649785" y="1673146"/>
                </a:lnTo>
                <a:lnTo>
                  <a:pt x="1649785" y="2307299"/>
                </a:lnTo>
                <a:cubicBezTo>
                  <a:pt x="1829404" y="2299517"/>
                  <a:pt x="2004315" y="2261965"/>
                  <a:pt x="2168848" y="2199110"/>
                </a:cubicBezTo>
                <a:close/>
                <a:moveTo>
                  <a:pt x="2422394" y="446879"/>
                </a:moveTo>
                <a:cubicBezTo>
                  <a:pt x="2204309" y="287209"/>
                  <a:pt x="1938140" y="189883"/>
                  <a:pt x="1649785" y="178919"/>
                </a:cubicBezTo>
                <a:lnTo>
                  <a:pt x="1649785" y="689876"/>
                </a:lnTo>
                <a:cubicBezTo>
                  <a:pt x="1846998" y="695154"/>
                  <a:pt x="2039668" y="732502"/>
                  <a:pt x="2221721" y="797410"/>
                </a:cubicBezTo>
                <a:cubicBezTo>
                  <a:pt x="2275056" y="675360"/>
                  <a:pt x="2341760" y="557662"/>
                  <a:pt x="2422394" y="446879"/>
                </a:cubicBezTo>
                <a:close/>
                <a:moveTo>
                  <a:pt x="2447278" y="2722123"/>
                </a:moveTo>
                <a:cubicBezTo>
                  <a:pt x="2366121" y="2618714"/>
                  <a:pt x="2299534" y="2507403"/>
                  <a:pt x="2246145" y="2391362"/>
                </a:cubicBezTo>
                <a:cubicBezTo>
                  <a:pt x="2057375" y="2464119"/>
                  <a:pt x="1856285" y="2506958"/>
                  <a:pt x="1649785" y="2514779"/>
                </a:cubicBezTo>
                <a:lnTo>
                  <a:pt x="1649785" y="3008639"/>
                </a:lnTo>
                <a:cubicBezTo>
                  <a:pt x="1949198" y="2997255"/>
                  <a:pt x="2224691" y="2892757"/>
                  <a:pt x="2447278" y="2722123"/>
                </a:cubicBezTo>
                <a:close/>
                <a:moveTo>
                  <a:pt x="2878934" y="1493146"/>
                </a:moveTo>
                <a:cubicBezTo>
                  <a:pt x="2723190" y="1307255"/>
                  <a:pt x="2529440" y="1161128"/>
                  <a:pt x="2313862" y="1060620"/>
                </a:cubicBezTo>
                <a:cubicBezTo>
                  <a:pt x="2270535" y="1201714"/>
                  <a:pt x="2245604" y="1347104"/>
                  <a:pt x="2240109" y="1493146"/>
                </a:cubicBezTo>
                <a:close/>
                <a:moveTo>
                  <a:pt x="2890636" y="1673146"/>
                </a:moveTo>
                <a:lnTo>
                  <a:pt x="2241814" y="1673146"/>
                </a:lnTo>
                <a:cubicBezTo>
                  <a:pt x="2249736" y="1827102"/>
                  <a:pt x="2279520" y="1979973"/>
                  <a:pt x="2329964" y="2127513"/>
                </a:cubicBezTo>
                <a:cubicBezTo>
                  <a:pt x="2545677" y="2019923"/>
                  <a:pt x="2738160" y="1866413"/>
                  <a:pt x="2890636" y="1673146"/>
                </a:cubicBezTo>
                <a:close/>
                <a:moveTo>
                  <a:pt x="2973035" y="1284386"/>
                </a:moveTo>
                <a:cubicBezTo>
                  <a:pt x="2912066" y="1001840"/>
                  <a:pt x="2765308" y="751379"/>
                  <a:pt x="2561381" y="561108"/>
                </a:cubicBezTo>
                <a:cubicBezTo>
                  <a:pt x="2489321" y="656437"/>
                  <a:pt x="2431363" y="759225"/>
                  <a:pt x="2384553" y="865647"/>
                </a:cubicBezTo>
                <a:cubicBezTo>
                  <a:pt x="2604520" y="964977"/>
                  <a:pt x="2804622" y="1106677"/>
                  <a:pt x="2973035" y="1284386"/>
                </a:cubicBezTo>
                <a:close/>
                <a:moveTo>
                  <a:pt x="2974277" y="1897328"/>
                </a:moveTo>
                <a:cubicBezTo>
                  <a:pt x="2812488" y="2073933"/>
                  <a:pt x="2619878" y="2216690"/>
                  <a:pt x="2407486" y="2319665"/>
                </a:cubicBezTo>
                <a:cubicBezTo>
                  <a:pt x="2454169" y="2420503"/>
                  <a:pt x="2511856" y="2517376"/>
                  <a:pt x="2582047" y="2607468"/>
                </a:cubicBezTo>
                <a:cubicBezTo>
                  <a:pt x="2776399" y="2417974"/>
                  <a:pt x="2916061" y="2172750"/>
                  <a:pt x="2974277" y="1897328"/>
                </a:cubicBezTo>
                <a:close/>
                <a:moveTo>
                  <a:pt x="3185463" y="1593779"/>
                </a:moveTo>
                <a:cubicBezTo>
                  <a:pt x="3185463" y="2473999"/>
                  <a:pt x="2471904" y="3187558"/>
                  <a:pt x="1591684" y="3187558"/>
                </a:cubicBezTo>
                <a:cubicBezTo>
                  <a:pt x="738111" y="3187558"/>
                  <a:pt x="41261" y="2516549"/>
                  <a:pt x="1913" y="1673146"/>
                </a:cubicBezTo>
                <a:lnTo>
                  <a:pt x="0" y="1673146"/>
                </a:lnTo>
                <a:lnTo>
                  <a:pt x="0" y="1493146"/>
                </a:lnTo>
                <a:lnTo>
                  <a:pt x="2750" y="1493146"/>
                </a:lnTo>
                <a:cubicBezTo>
                  <a:pt x="50490" y="700174"/>
                  <a:pt x="679654" y="64473"/>
                  <a:pt x="1469785" y="6156"/>
                </a:cubicBezTo>
                <a:lnTo>
                  <a:pt x="1469785" y="0"/>
                </a:lnTo>
                <a:lnTo>
                  <a:pt x="1591684" y="0"/>
                </a:lnTo>
                <a:lnTo>
                  <a:pt x="1649785" y="0"/>
                </a:lnTo>
                <a:lnTo>
                  <a:pt x="1649785" y="2934"/>
                </a:lnTo>
                <a:cubicBezTo>
                  <a:pt x="2503127" y="31654"/>
                  <a:pt x="3185463" y="733032"/>
                  <a:pt x="3185463" y="1593779"/>
                </a:cubicBezTo>
                <a:close/>
              </a:path>
            </a:pathLst>
          </a:cu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7" name="Freeform 25">
            <a:extLst>
              <a:ext uri="{FF2B5EF4-FFF2-40B4-BE49-F238E27FC236}">
                <a16:creationId xmlns:a16="http://schemas.microsoft.com/office/drawing/2014/main" id="{115A3EAB-6A86-45ED-8F48-A7797A2D6676}"/>
              </a:ext>
            </a:extLst>
          </p:cNvPr>
          <p:cNvSpPr/>
          <p:nvPr/>
        </p:nvSpPr>
        <p:spPr>
          <a:xfrm>
            <a:off x="2663325" y="1140779"/>
            <a:ext cx="56010" cy="69308"/>
          </a:xfrm>
          <a:custGeom>
            <a:avLst/>
            <a:gdLst>
              <a:gd name="connsiteX0" fmla="*/ 371475 w 1600200"/>
              <a:gd name="connsiteY0" fmla="*/ 0 h 1857375"/>
              <a:gd name="connsiteX1" fmla="*/ 628650 w 1600200"/>
              <a:gd name="connsiteY1" fmla="*/ 523875 h 1857375"/>
              <a:gd name="connsiteX2" fmla="*/ 400050 w 1600200"/>
              <a:gd name="connsiteY2" fmla="*/ 561975 h 1857375"/>
              <a:gd name="connsiteX3" fmla="*/ 1019175 w 1600200"/>
              <a:gd name="connsiteY3" fmla="*/ 1438275 h 1857375"/>
              <a:gd name="connsiteX4" fmla="*/ 1219200 w 1600200"/>
              <a:gd name="connsiteY4" fmla="*/ 1238250 h 1857375"/>
              <a:gd name="connsiteX5" fmla="*/ 1600200 w 1600200"/>
              <a:gd name="connsiteY5" fmla="*/ 1666875 h 1857375"/>
              <a:gd name="connsiteX6" fmla="*/ 1038225 w 1600200"/>
              <a:gd name="connsiteY6" fmla="*/ 1857375 h 1857375"/>
              <a:gd name="connsiteX7" fmla="*/ 0 w 1600200"/>
              <a:gd name="connsiteY7" fmla="*/ 314325 h 1857375"/>
              <a:gd name="connsiteX8" fmla="*/ 371475 w 1600200"/>
              <a:gd name="connsiteY8" fmla="*/ 0 h 1857375"/>
              <a:gd name="connsiteX0" fmla="*/ 371475 w 1600200"/>
              <a:gd name="connsiteY0" fmla="*/ 0 h 1917951"/>
              <a:gd name="connsiteX1" fmla="*/ 628650 w 1600200"/>
              <a:gd name="connsiteY1" fmla="*/ 584451 h 1917951"/>
              <a:gd name="connsiteX2" fmla="*/ 400050 w 1600200"/>
              <a:gd name="connsiteY2" fmla="*/ 622551 h 1917951"/>
              <a:gd name="connsiteX3" fmla="*/ 1019175 w 1600200"/>
              <a:gd name="connsiteY3" fmla="*/ 1498851 h 1917951"/>
              <a:gd name="connsiteX4" fmla="*/ 1219200 w 1600200"/>
              <a:gd name="connsiteY4" fmla="*/ 1298826 h 1917951"/>
              <a:gd name="connsiteX5" fmla="*/ 1600200 w 1600200"/>
              <a:gd name="connsiteY5" fmla="*/ 1727451 h 1917951"/>
              <a:gd name="connsiteX6" fmla="*/ 1038225 w 1600200"/>
              <a:gd name="connsiteY6" fmla="*/ 1917951 h 1917951"/>
              <a:gd name="connsiteX7" fmla="*/ 0 w 1600200"/>
              <a:gd name="connsiteY7" fmla="*/ 374901 h 1917951"/>
              <a:gd name="connsiteX8" fmla="*/ 371475 w 1600200"/>
              <a:gd name="connsiteY8" fmla="*/ 0 h 1917951"/>
              <a:gd name="connsiteX0" fmla="*/ 371475 w 1600200"/>
              <a:gd name="connsiteY0" fmla="*/ 1277 h 1919228"/>
              <a:gd name="connsiteX1" fmla="*/ 628650 w 1600200"/>
              <a:gd name="connsiteY1" fmla="*/ 585728 h 1919228"/>
              <a:gd name="connsiteX2" fmla="*/ 400050 w 1600200"/>
              <a:gd name="connsiteY2" fmla="*/ 623828 h 1919228"/>
              <a:gd name="connsiteX3" fmla="*/ 1019175 w 1600200"/>
              <a:gd name="connsiteY3" fmla="*/ 1500128 h 1919228"/>
              <a:gd name="connsiteX4" fmla="*/ 1219200 w 1600200"/>
              <a:gd name="connsiteY4" fmla="*/ 1300103 h 1919228"/>
              <a:gd name="connsiteX5" fmla="*/ 1600200 w 1600200"/>
              <a:gd name="connsiteY5" fmla="*/ 1728728 h 1919228"/>
              <a:gd name="connsiteX6" fmla="*/ 1038225 w 1600200"/>
              <a:gd name="connsiteY6" fmla="*/ 1919228 h 1919228"/>
              <a:gd name="connsiteX7" fmla="*/ 0 w 1600200"/>
              <a:gd name="connsiteY7" fmla="*/ 376178 h 1919228"/>
              <a:gd name="connsiteX8" fmla="*/ 371475 w 1600200"/>
              <a:gd name="connsiteY8" fmla="*/ 1277 h 1919228"/>
              <a:gd name="connsiteX0" fmla="*/ 371475 w 1600200"/>
              <a:gd name="connsiteY0" fmla="*/ 1277 h 1919228"/>
              <a:gd name="connsiteX1" fmla="*/ 628650 w 1600200"/>
              <a:gd name="connsiteY1" fmla="*/ 585728 h 1919228"/>
              <a:gd name="connsiteX2" fmla="*/ 400050 w 1600200"/>
              <a:gd name="connsiteY2" fmla="*/ 623828 h 1919228"/>
              <a:gd name="connsiteX3" fmla="*/ 1019175 w 1600200"/>
              <a:gd name="connsiteY3" fmla="*/ 1500128 h 1919228"/>
              <a:gd name="connsiteX4" fmla="*/ 1219200 w 1600200"/>
              <a:gd name="connsiteY4" fmla="*/ 1300103 h 1919228"/>
              <a:gd name="connsiteX5" fmla="*/ 1600200 w 1600200"/>
              <a:gd name="connsiteY5" fmla="*/ 1728728 h 1919228"/>
              <a:gd name="connsiteX6" fmla="*/ 1038225 w 1600200"/>
              <a:gd name="connsiteY6" fmla="*/ 1919228 h 1919228"/>
              <a:gd name="connsiteX7" fmla="*/ 0 w 1600200"/>
              <a:gd name="connsiteY7" fmla="*/ 376178 h 1919228"/>
              <a:gd name="connsiteX8" fmla="*/ 371475 w 1600200"/>
              <a:gd name="connsiteY8" fmla="*/ 1277 h 1919228"/>
              <a:gd name="connsiteX0" fmla="*/ 371475 w 1600200"/>
              <a:gd name="connsiteY0" fmla="*/ 1544 h 1919495"/>
              <a:gd name="connsiteX1" fmla="*/ 628650 w 1600200"/>
              <a:gd name="connsiteY1" fmla="*/ 585995 h 1919495"/>
              <a:gd name="connsiteX2" fmla="*/ 400050 w 1600200"/>
              <a:gd name="connsiteY2" fmla="*/ 624095 h 1919495"/>
              <a:gd name="connsiteX3" fmla="*/ 1019175 w 1600200"/>
              <a:gd name="connsiteY3" fmla="*/ 1500395 h 1919495"/>
              <a:gd name="connsiteX4" fmla="*/ 1219200 w 1600200"/>
              <a:gd name="connsiteY4" fmla="*/ 1300370 h 1919495"/>
              <a:gd name="connsiteX5" fmla="*/ 1600200 w 1600200"/>
              <a:gd name="connsiteY5" fmla="*/ 1728995 h 1919495"/>
              <a:gd name="connsiteX6" fmla="*/ 1038225 w 1600200"/>
              <a:gd name="connsiteY6" fmla="*/ 1919495 h 1919495"/>
              <a:gd name="connsiteX7" fmla="*/ 0 w 1600200"/>
              <a:gd name="connsiteY7" fmla="*/ 376445 h 1919495"/>
              <a:gd name="connsiteX8" fmla="*/ 371475 w 1600200"/>
              <a:gd name="connsiteY8" fmla="*/ 1544 h 1919495"/>
              <a:gd name="connsiteX0" fmla="*/ 371475 w 1600200"/>
              <a:gd name="connsiteY0" fmla="*/ 1487 h 1919438"/>
              <a:gd name="connsiteX1" fmla="*/ 568075 w 1600200"/>
              <a:gd name="connsiteY1" fmla="*/ 603245 h 1919438"/>
              <a:gd name="connsiteX2" fmla="*/ 400050 w 1600200"/>
              <a:gd name="connsiteY2" fmla="*/ 624038 h 1919438"/>
              <a:gd name="connsiteX3" fmla="*/ 1019175 w 1600200"/>
              <a:gd name="connsiteY3" fmla="*/ 1500338 h 1919438"/>
              <a:gd name="connsiteX4" fmla="*/ 1219200 w 1600200"/>
              <a:gd name="connsiteY4" fmla="*/ 1300313 h 1919438"/>
              <a:gd name="connsiteX5" fmla="*/ 1600200 w 1600200"/>
              <a:gd name="connsiteY5" fmla="*/ 1728938 h 1919438"/>
              <a:gd name="connsiteX6" fmla="*/ 1038225 w 1600200"/>
              <a:gd name="connsiteY6" fmla="*/ 1919438 h 1919438"/>
              <a:gd name="connsiteX7" fmla="*/ 0 w 1600200"/>
              <a:gd name="connsiteY7" fmla="*/ 376388 h 1919438"/>
              <a:gd name="connsiteX8" fmla="*/ 371475 w 1600200"/>
              <a:gd name="connsiteY8" fmla="*/ 1487 h 1919438"/>
              <a:gd name="connsiteX0" fmla="*/ 371475 w 1600200"/>
              <a:gd name="connsiteY0" fmla="*/ 1032 h 1918983"/>
              <a:gd name="connsiteX1" fmla="*/ 568075 w 1600200"/>
              <a:gd name="connsiteY1" fmla="*/ 602790 h 1918983"/>
              <a:gd name="connsiteX2" fmla="*/ 400050 w 1600200"/>
              <a:gd name="connsiteY2" fmla="*/ 623583 h 1918983"/>
              <a:gd name="connsiteX3" fmla="*/ 1019175 w 1600200"/>
              <a:gd name="connsiteY3" fmla="*/ 1499883 h 1918983"/>
              <a:gd name="connsiteX4" fmla="*/ 1219200 w 1600200"/>
              <a:gd name="connsiteY4" fmla="*/ 1299858 h 1918983"/>
              <a:gd name="connsiteX5" fmla="*/ 1600200 w 1600200"/>
              <a:gd name="connsiteY5" fmla="*/ 1728483 h 1918983"/>
              <a:gd name="connsiteX6" fmla="*/ 1038225 w 1600200"/>
              <a:gd name="connsiteY6" fmla="*/ 1918983 h 1918983"/>
              <a:gd name="connsiteX7" fmla="*/ 0 w 1600200"/>
              <a:gd name="connsiteY7" fmla="*/ 375933 h 1918983"/>
              <a:gd name="connsiteX8" fmla="*/ 371475 w 1600200"/>
              <a:gd name="connsiteY8" fmla="*/ 1032 h 1918983"/>
              <a:gd name="connsiteX0" fmla="*/ 371475 w 1600200"/>
              <a:gd name="connsiteY0" fmla="*/ 1088 h 1919039"/>
              <a:gd name="connsiteX1" fmla="*/ 568075 w 1600200"/>
              <a:gd name="connsiteY1" fmla="*/ 602846 h 1919039"/>
              <a:gd name="connsiteX2" fmla="*/ 400050 w 1600200"/>
              <a:gd name="connsiteY2" fmla="*/ 623639 h 1919039"/>
              <a:gd name="connsiteX3" fmla="*/ 1019175 w 1600200"/>
              <a:gd name="connsiteY3" fmla="*/ 1499939 h 1919039"/>
              <a:gd name="connsiteX4" fmla="*/ 1219200 w 1600200"/>
              <a:gd name="connsiteY4" fmla="*/ 1299914 h 1919039"/>
              <a:gd name="connsiteX5" fmla="*/ 1600200 w 1600200"/>
              <a:gd name="connsiteY5" fmla="*/ 1728539 h 1919039"/>
              <a:gd name="connsiteX6" fmla="*/ 1038225 w 1600200"/>
              <a:gd name="connsiteY6" fmla="*/ 1919039 h 1919039"/>
              <a:gd name="connsiteX7" fmla="*/ 0 w 1600200"/>
              <a:gd name="connsiteY7" fmla="*/ 375989 h 1919039"/>
              <a:gd name="connsiteX8" fmla="*/ 371475 w 1600200"/>
              <a:gd name="connsiteY8" fmla="*/ 1088 h 1919039"/>
              <a:gd name="connsiteX0" fmla="*/ 371475 w 1600200"/>
              <a:gd name="connsiteY0" fmla="*/ 1088 h 1919039"/>
              <a:gd name="connsiteX1" fmla="*/ 568075 w 1600200"/>
              <a:gd name="connsiteY1" fmla="*/ 602846 h 1919039"/>
              <a:gd name="connsiteX2" fmla="*/ 400050 w 1600200"/>
              <a:gd name="connsiteY2" fmla="*/ 623639 h 1919039"/>
              <a:gd name="connsiteX3" fmla="*/ 1019175 w 1600200"/>
              <a:gd name="connsiteY3" fmla="*/ 1499939 h 1919039"/>
              <a:gd name="connsiteX4" fmla="*/ 1219200 w 1600200"/>
              <a:gd name="connsiteY4" fmla="*/ 1299914 h 1919039"/>
              <a:gd name="connsiteX5" fmla="*/ 1600200 w 1600200"/>
              <a:gd name="connsiteY5" fmla="*/ 1728539 h 1919039"/>
              <a:gd name="connsiteX6" fmla="*/ 1038225 w 1600200"/>
              <a:gd name="connsiteY6" fmla="*/ 1919039 h 1919039"/>
              <a:gd name="connsiteX7" fmla="*/ 0 w 1600200"/>
              <a:gd name="connsiteY7" fmla="*/ 375989 h 1919039"/>
              <a:gd name="connsiteX8" fmla="*/ 371475 w 1600200"/>
              <a:gd name="connsiteY8" fmla="*/ 1088 h 191903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400050 w 1600200"/>
              <a:gd name="connsiteY2" fmla="*/ 623669 h 1919069"/>
              <a:gd name="connsiteX3" fmla="*/ 1019175 w 1600200"/>
              <a:gd name="connsiteY3" fmla="*/ 1499969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408703 w 1600200"/>
              <a:gd name="connsiteY2" fmla="*/ 643860 h 1919069"/>
              <a:gd name="connsiteX3" fmla="*/ 1019175 w 1600200"/>
              <a:gd name="connsiteY3" fmla="*/ 1499969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59666 w 1600200"/>
              <a:gd name="connsiteY2" fmla="*/ 643860 h 1919069"/>
              <a:gd name="connsiteX3" fmla="*/ 1019175 w 1600200"/>
              <a:gd name="connsiteY3" fmla="*/ 1499969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1019175 w 1600200"/>
              <a:gd name="connsiteY3" fmla="*/ 1499969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1019175 w 1600200"/>
              <a:gd name="connsiteY3" fmla="*/ 1499969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1019175 w 1600200"/>
              <a:gd name="connsiteY3" fmla="*/ 1499969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1019175 w 1600200"/>
              <a:gd name="connsiteY3" fmla="*/ 1499969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1019175 w 1600200"/>
              <a:gd name="connsiteY3" fmla="*/ 1499969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1019175 w 1600200"/>
              <a:gd name="connsiteY3" fmla="*/ 1499969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1019175 w 1600200"/>
              <a:gd name="connsiteY3" fmla="*/ 1499969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970138 w 1600200"/>
              <a:gd name="connsiteY3" fmla="*/ 1517276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1010522 w 1600200"/>
              <a:gd name="connsiteY3" fmla="*/ 1534584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996099 w 1600200"/>
              <a:gd name="connsiteY3" fmla="*/ 1546122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987445 w 1600200"/>
              <a:gd name="connsiteY3" fmla="*/ 1528815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987445 w 1600200"/>
              <a:gd name="connsiteY3" fmla="*/ 1528815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987445 w 1600200"/>
              <a:gd name="connsiteY3" fmla="*/ 1528815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987445 w 1600200"/>
              <a:gd name="connsiteY3" fmla="*/ 1528815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987445 w 1600200"/>
              <a:gd name="connsiteY3" fmla="*/ 1528815 h 1919069"/>
              <a:gd name="connsiteX4" fmla="*/ 1173048 w 1600200"/>
              <a:gd name="connsiteY4" fmla="*/ 1311482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987445 w 1600200"/>
              <a:gd name="connsiteY3" fmla="*/ 1528815 h 1919069"/>
              <a:gd name="connsiteX4" fmla="*/ 1173048 w 1600200"/>
              <a:gd name="connsiteY4" fmla="*/ 1311482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987445 w 1600200"/>
              <a:gd name="connsiteY3" fmla="*/ 1528815 h 1919069"/>
              <a:gd name="connsiteX4" fmla="*/ 1173048 w 1600200"/>
              <a:gd name="connsiteY4" fmla="*/ 1311482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987445 w 1600200"/>
              <a:gd name="connsiteY3" fmla="*/ 1528815 h 1919069"/>
              <a:gd name="connsiteX4" fmla="*/ 1173048 w 1600200"/>
              <a:gd name="connsiteY4" fmla="*/ 1311482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588662"/>
              <a:gd name="connsiteY0" fmla="*/ 1118 h 1919069"/>
              <a:gd name="connsiteX1" fmla="*/ 568075 w 1588662"/>
              <a:gd name="connsiteY1" fmla="*/ 602876 h 1919069"/>
              <a:gd name="connsiteX2" fmla="*/ 374089 w 1588662"/>
              <a:gd name="connsiteY2" fmla="*/ 646744 h 1919069"/>
              <a:gd name="connsiteX3" fmla="*/ 987445 w 1588662"/>
              <a:gd name="connsiteY3" fmla="*/ 1528815 h 1919069"/>
              <a:gd name="connsiteX4" fmla="*/ 1173048 w 1588662"/>
              <a:gd name="connsiteY4" fmla="*/ 1311482 h 1919069"/>
              <a:gd name="connsiteX5" fmla="*/ 1588662 w 1588662"/>
              <a:gd name="connsiteY5" fmla="*/ 1699723 h 1919069"/>
              <a:gd name="connsiteX6" fmla="*/ 1038225 w 1588662"/>
              <a:gd name="connsiteY6" fmla="*/ 1919069 h 1919069"/>
              <a:gd name="connsiteX7" fmla="*/ 0 w 1588662"/>
              <a:gd name="connsiteY7" fmla="*/ 376019 h 1919069"/>
              <a:gd name="connsiteX8" fmla="*/ 371475 w 1588662"/>
              <a:gd name="connsiteY8" fmla="*/ 1118 h 1919069"/>
              <a:gd name="connsiteX0" fmla="*/ 371475 w 1600166"/>
              <a:gd name="connsiteY0" fmla="*/ 1118 h 1919069"/>
              <a:gd name="connsiteX1" fmla="*/ 568075 w 1600166"/>
              <a:gd name="connsiteY1" fmla="*/ 602876 h 1919069"/>
              <a:gd name="connsiteX2" fmla="*/ 374089 w 1600166"/>
              <a:gd name="connsiteY2" fmla="*/ 646744 h 1919069"/>
              <a:gd name="connsiteX3" fmla="*/ 987445 w 1600166"/>
              <a:gd name="connsiteY3" fmla="*/ 1528815 h 1919069"/>
              <a:gd name="connsiteX4" fmla="*/ 1173048 w 1600166"/>
              <a:gd name="connsiteY4" fmla="*/ 1311482 h 1919069"/>
              <a:gd name="connsiteX5" fmla="*/ 1588662 w 1600166"/>
              <a:gd name="connsiteY5" fmla="*/ 1699723 h 1919069"/>
              <a:gd name="connsiteX6" fmla="*/ 1038225 w 1600166"/>
              <a:gd name="connsiteY6" fmla="*/ 1919069 h 1919069"/>
              <a:gd name="connsiteX7" fmla="*/ 0 w 1600166"/>
              <a:gd name="connsiteY7" fmla="*/ 376019 h 1919069"/>
              <a:gd name="connsiteX8" fmla="*/ 371475 w 1600166"/>
              <a:gd name="connsiteY8" fmla="*/ 1118 h 1919069"/>
              <a:gd name="connsiteX0" fmla="*/ 371475 w 1600166"/>
              <a:gd name="connsiteY0" fmla="*/ 1118 h 1919069"/>
              <a:gd name="connsiteX1" fmla="*/ 568075 w 1600166"/>
              <a:gd name="connsiteY1" fmla="*/ 602876 h 1919069"/>
              <a:gd name="connsiteX2" fmla="*/ 374089 w 1600166"/>
              <a:gd name="connsiteY2" fmla="*/ 646744 h 1919069"/>
              <a:gd name="connsiteX3" fmla="*/ 987445 w 1600166"/>
              <a:gd name="connsiteY3" fmla="*/ 1528815 h 1919069"/>
              <a:gd name="connsiteX4" fmla="*/ 1173048 w 1600166"/>
              <a:gd name="connsiteY4" fmla="*/ 1311482 h 1919069"/>
              <a:gd name="connsiteX5" fmla="*/ 1588662 w 1600166"/>
              <a:gd name="connsiteY5" fmla="*/ 1699723 h 1919069"/>
              <a:gd name="connsiteX6" fmla="*/ 1038225 w 1600166"/>
              <a:gd name="connsiteY6" fmla="*/ 1919069 h 1919069"/>
              <a:gd name="connsiteX7" fmla="*/ 0 w 1600166"/>
              <a:gd name="connsiteY7" fmla="*/ 376019 h 1919069"/>
              <a:gd name="connsiteX8" fmla="*/ 371475 w 1600166"/>
              <a:gd name="connsiteY8" fmla="*/ 1118 h 1919069"/>
              <a:gd name="connsiteX0" fmla="*/ 371475 w 1596260"/>
              <a:gd name="connsiteY0" fmla="*/ 1118 h 1919069"/>
              <a:gd name="connsiteX1" fmla="*/ 568075 w 1596260"/>
              <a:gd name="connsiteY1" fmla="*/ 602876 h 1919069"/>
              <a:gd name="connsiteX2" fmla="*/ 374089 w 1596260"/>
              <a:gd name="connsiteY2" fmla="*/ 646744 h 1919069"/>
              <a:gd name="connsiteX3" fmla="*/ 987445 w 1596260"/>
              <a:gd name="connsiteY3" fmla="*/ 1528815 h 1919069"/>
              <a:gd name="connsiteX4" fmla="*/ 1173048 w 1596260"/>
              <a:gd name="connsiteY4" fmla="*/ 1311482 h 1919069"/>
              <a:gd name="connsiteX5" fmla="*/ 1588662 w 1596260"/>
              <a:gd name="connsiteY5" fmla="*/ 1699723 h 1919069"/>
              <a:gd name="connsiteX6" fmla="*/ 1038225 w 1596260"/>
              <a:gd name="connsiteY6" fmla="*/ 1919069 h 1919069"/>
              <a:gd name="connsiteX7" fmla="*/ 0 w 1596260"/>
              <a:gd name="connsiteY7" fmla="*/ 376019 h 1919069"/>
              <a:gd name="connsiteX8" fmla="*/ 371475 w 1596260"/>
              <a:gd name="connsiteY8" fmla="*/ 1118 h 1919069"/>
              <a:gd name="connsiteX0" fmla="*/ 371475 w 1596260"/>
              <a:gd name="connsiteY0" fmla="*/ 1118 h 1919069"/>
              <a:gd name="connsiteX1" fmla="*/ 568075 w 1596260"/>
              <a:gd name="connsiteY1" fmla="*/ 602876 h 1919069"/>
              <a:gd name="connsiteX2" fmla="*/ 374089 w 1596260"/>
              <a:gd name="connsiteY2" fmla="*/ 646744 h 1919069"/>
              <a:gd name="connsiteX3" fmla="*/ 987445 w 1596260"/>
              <a:gd name="connsiteY3" fmla="*/ 1528815 h 1919069"/>
              <a:gd name="connsiteX4" fmla="*/ 1173048 w 1596260"/>
              <a:gd name="connsiteY4" fmla="*/ 1311482 h 1919069"/>
              <a:gd name="connsiteX5" fmla="*/ 1588662 w 1596260"/>
              <a:gd name="connsiteY5" fmla="*/ 1699723 h 1919069"/>
              <a:gd name="connsiteX6" fmla="*/ 1038225 w 1596260"/>
              <a:gd name="connsiteY6" fmla="*/ 1919069 h 1919069"/>
              <a:gd name="connsiteX7" fmla="*/ 0 w 1596260"/>
              <a:gd name="connsiteY7" fmla="*/ 376019 h 1919069"/>
              <a:gd name="connsiteX8" fmla="*/ 371475 w 1596260"/>
              <a:gd name="connsiteY8" fmla="*/ 1118 h 1919069"/>
              <a:gd name="connsiteX0" fmla="*/ 371475 w 1596260"/>
              <a:gd name="connsiteY0" fmla="*/ 1118 h 1946976"/>
              <a:gd name="connsiteX1" fmla="*/ 568075 w 1596260"/>
              <a:gd name="connsiteY1" fmla="*/ 602876 h 1946976"/>
              <a:gd name="connsiteX2" fmla="*/ 374089 w 1596260"/>
              <a:gd name="connsiteY2" fmla="*/ 646744 h 1946976"/>
              <a:gd name="connsiteX3" fmla="*/ 987445 w 1596260"/>
              <a:gd name="connsiteY3" fmla="*/ 1528815 h 1946976"/>
              <a:gd name="connsiteX4" fmla="*/ 1173048 w 1596260"/>
              <a:gd name="connsiteY4" fmla="*/ 1311482 h 1946976"/>
              <a:gd name="connsiteX5" fmla="*/ 1588662 w 1596260"/>
              <a:gd name="connsiteY5" fmla="*/ 1699723 h 1946976"/>
              <a:gd name="connsiteX6" fmla="*/ 1038225 w 1596260"/>
              <a:gd name="connsiteY6" fmla="*/ 1919069 h 1946976"/>
              <a:gd name="connsiteX7" fmla="*/ 0 w 1596260"/>
              <a:gd name="connsiteY7" fmla="*/ 376019 h 1946976"/>
              <a:gd name="connsiteX8" fmla="*/ 371475 w 1596260"/>
              <a:gd name="connsiteY8" fmla="*/ 1118 h 1946976"/>
              <a:gd name="connsiteX0" fmla="*/ 357053 w 1581838"/>
              <a:gd name="connsiteY0" fmla="*/ 1118 h 1946976"/>
              <a:gd name="connsiteX1" fmla="*/ 553653 w 1581838"/>
              <a:gd name="connsiteY1" fmla="*/ 602876 h 1946976"/>
              <a:gd name="connsiteX2" fmla="*/ 359667 w 1581838"/>
              <a:gd name="connsiteY2" fmla="*/ 646744 h 1946976"/>
              <a:gd name="connsiteX3" fmla="*/ 973023 w 1581838"/>
              <a:gd name="connsiteY3" fmla="*/ 1528815 h 1946976"/>
              <a:gd name="connsiteX4" fmla="*/ 1158626 w 1581838"/>
              <a:gd name="connsiteY4" fmla="*/ 1311482 h 1946976"/>
              <a:gd name="connsiteX5" fmla="*/ 1574240 w 1581838"/>
              <a:gd name="connsiteY5" fmla="*/ 1699723 h 1946976"/>
              <a:gd name="connsiteX6" fmla="*/ 1023803 w 1581838"/>
              <a:gd name="connsiteY6" fmla="*/ 1919069 h 1946976"/>
              <a:gd name="connsiteX7" fmla="*/ 0 w 1581838"/>
              <a:gd name="connsiteY7" fmla="*/ 378903 h 1946976"/>
              <a:gd name="connsiteX8" fmla="*/ 357053 w 1581838"/>
              <a:gd name="connsiteY8" fmla="*/ 1118 h 1946976"/>
              <a:gd name="connsiteX0" fmla="*/ 357053 w 1581838"/>
              <a:gd name="connsiteY0" fmla="*/ 1118 h 1946976"/>
              <a:gd name="connsiteX1" fmla="*/ 553653 w 1581838"/>
              <a:gd name="connsiteY1" fmla="*/ 602876 h 1946976"/>
              <a:gd name="connsiteX2" fmla="*/ 359667 w 1581838"/>
              <a:gd name="connsiteY2" fmla="*/ 646744 h 1946976"/>
              <a:gd name="connsiteX3" fmla="*/ 973023 w 1581838"/>
              <a:gd name="connsiteY3" fmla="*/ 1528815 h 1946976"/>
              <a:gd name="connsiteX4" fmla="*/ 1158626 w 1581838"/>
              <a:gd name="connsiteY4" fmla="*/ 1311482 h 1946976"/>
              <a:gd name="connsiteX5" fmla="*/ 1574240 w 1581838"/>
              <a:gd name="connsiteY5" fmla="*/ 1699723 h 1946976"/>
              <a:gd name="connsiteX6" fmla="*/ 1023803 w 1581838"/>
              <a:gd name="connsiteY6" fmla="*/ 1919069 h 1946976"/>
              <a:gd name="connsiteX7" fmla="*/ 0 w 1581838"/>
              <a:gd name="connsiteY7" fmla="*/ 378903 h 1946976"/>
              <a:gd name="connsiteX8" fmla="*/ 357053 w 1581838"/>
              <a:gd name="connsiteY8" fmla="*/ 1118 h 1946976"/>
              <a:gd name="connsiteX0" fmla="*/ 357053 w 1581838"/>
              <a:gd name="connsiteY0" fmla="*/ 1118 h 1946976"/>
              <a:gd name="connsiteX1" fmla="*/ 553653 w 1581838"/>
              <a:gd name="connsiteY1" fmla="*/ 602876 h 1946976"/>
              <a:gd name="connsiteX2" fmla="*/ 359667 w 1581838"/>
              <a:gd name="connsiteY2" fmla="*/ 646744 h 1946976"/>
              <a:gd name="connsiteX3" fmla="*/ 973023 w 1581838"/>
              <a:gd name="connsiteY3" fmla="*/ 1528815 h 1946976"/>
              <a:gd name="connsiteX4" fmla="*/ 1158626 w 1581838"/>
              <a:gd name="connsiteY4" fmla="*/ 1311482 h 1946976"/>
              <a:gd name="connsiteX5" fmla="*/ 1574240 w 1581838"/>
              <a:gd name="connsiteY5" fmla="*/ 1699723 h 1946976"/>
              <a:gd name="connsiteX6" fmla="*/ 1023803 w 1581838"/>
              <a:gd name="connsiteY6" fmla="*/ 1919069 h 1946976"/>
              <a:gd name="connsiteX7" fmla="*/ 0 w 1581838"/>
              <a:gd name="connsiteY7" fmla="*/ 378903 h 1946976"/>
              <a:gd name="connsiteX8" fmla="*/ 357053 w 1581838"/>
              <a:gd name="connsiteY8" fmla="*/ 1118 h 1946976"/>
              <a:gd name="connsiteX0" fmla="*/ 333976 w 1558761"/>
              <a:gd name="connsiteY0" fmla="*/ 1118 h 1946976"/>
              <a:gd name="connsiteX1" fmla="*/ 530576 w 1558761"/>
              <a:gd name="connsiteY1" fmla="*/ 602876 h 1946976"/>
              <a:gd name="connsiteX2" fmla="*/ 336590 w 1558761"/>
              <a:gd name="connsiteY2" fmla="*/ 646744 h 1946976"/>
              <a:gd name="connsiteX3" fmla="*/ 949946 w 1558761"/>
              <a:gd name="connsiteY3" fmla="*/ 1528815 h 1946976"/>
              <a:gd name="connsiteX4" fmla="*/ 1135549 w 1558761"/>
              <a:gd name="connsiteY4" fmla="*/ 1311482 h 1946976"/>
              <a:gd name="connsiteX5" fmla="*/ 1551163 w 1558761"/>
              <a:gd name="connsiteY5" fmla="*/ 1699723 h 1946976"/>
              <a:gd name="connsiteX6" fmla="*/ 1000726 w 1558761"/>
              <a:gd name="connsiteY6" fmla="*/ 1919069 h 1946976"/>
              <a:gd name="connsiteX7" fmla="*/ 0 w 1558761"/>
              <a:gd name="connsiteY7" fmla="*/ 390441 h 1946976"/>
              <a:gd name="connsiteX8" fmla="*/ 333976 w 1558761"/>
              <a:gd name="connsiteY8" fmla="*/ 1118 h 1946976"/>
              <a:gd name="connsiteX0" fmla="*/ 335877 w 1560662"/>
              <a:gd name="connsiteY0" fmla="*/ 1118 h 1946976"/>
              <a:gd name="connsiteX1" fmla="*/ 532477 w 1560662"/>
              <a:gd name="connsiteY1" fmla="*/ 602876 h 1946976"/>
              <a:gd name="connsiteX2" fmla="*/ 338491 w 1560662"/>
              <a:gd name="connsiteY2" fmla="*/ 646744 h 1946976"/>
              <a:gd name="connsiteX3" fmla="*/ 951847 w 1560662"/>
              <a:gd name="connsiteY3" fmla="*/ 1528815 h 1946976"/>
              <a:gd name="connsiteX4" fmla="*/ 1137450 w 1560662"/>
              <a:gd name="connsiteY4" fmla="*/ 1311482 h 1946976"/>
              <a:gd name="connsiteX5" fmla="*/ 1553064 w 1560662"/>
              <a:gd name="connsiteY5" fmla="*/ 1699723 h 1946976"/>
              <a:gd name="connsiteX6" fmla="*/ 1002627 w 1560662"/>
              <a:gd name="connsiteY6" fmla="*/ 1919069 h 1946976"/>
              <a:gd name="connsiteX7" fmla="*/ 1901 w 1560662"/>
              <a:gd name="connsiteY7" fmla="*/ 390441 h 1946976"/>
              <a:gd name="connsiteX8" fmla="*/ 335877 w 1560662"/>
              <a:gd name="connsiteY8" fmla="*/ 1118 h 1946976"/>
              <a:gd name="connsiteX0" fmla="*/ 335877 w 1560662"/>
              <a:gd name="connsiteY0" fmla="*/ 1118 h 1946976"/>
              <a:gd name="connsiteX1" fmla="*/ 532477 w 1560662"/>
              <a:gd name="connsiteY1" fmla="*/ 602876 h 1946976"/>
              <a:gd name="connsiteX2" fmla="*/ 338491 w 1560662"/>
              <a:gd name="connsiteY2" fmla="*/ 646744 h 1946976"/>
              <a:gd name="connsiteX3" fmla="*/ 951847 w 1560662"/>
              <a:gd name="connsiteY3" fmla="*/ 1528815 h 1946976"/>
              <a:gd name="connsiteX4" fmla="*/ 1137450 w 1560662"/>
              <a:gd name="connsiteY4" fmla="*/ 1311482 h 1946976"/>
              <a:gd name="connsiteX5" fmla="*/ 1553064 w 1560662"/>
              <a:gd name="connsiteY5" fmla="*/ 1699723 h 1946976"/>
              <a:gd name="connsiteX6" fmla="*/ 1002627 w 1560662"/>
              <a:gd name="connsiteY6" fmla="*/ 1919069 h 1946976"/>
              <a:gd name="connsiteX7" fmla="*/ 1901 w 1560662"/>
              <a:gd name="connsiteY7" fmla="*/ 390441 h 1946976"/>
              <a:gd name="connsiteX8" fmla="*/ 335877 w 1560662"/>
              <a:gd name="connsiteY8" fmla="*/ 1118 h 1946976"/>
              <a:gd name="connsiteX0" fmla="*/ 335877 w 1560662"/>
              <a:gd name="connsiteY0" fmla="*/ 1118 h 1946976"/>
              <a:gd name="connsiteX1" fmla="*/ 532477 w 1560662"/>
              <a:gd name="connsiteY1" fmla="*/ 602876 h 1946976"/>
              <a:gd name="connsiteX2" fmla="*/ 338491 w 1560662"/>
              <a:gd name="connsiteY2" fmla="*/ 646744 h 1946976"/>
              <a:gd name="connsiteX3" fmla="*/ 951847 w 1560662"/>
              <a:gd name="connsiteY3" fmla="*/ 1528815 h 1946976"/>
              <a:gd name="connsiteX4" fmla="*/ 1137450 w 1560662"/>
              <a:gd name="connsiteY4" fmla="*/ 1311482 h 1946976"/>
              <a:gd name="connsiteX5" fmla="*/ 1553064 w 1560662"/>
              <a:gd name="connsiteY5" fmla="*/ 1699723 h 1946976"/>
              <a:gd name="connsiteX6" fmla="*/ 1002627 w 1560662"/>
              <a:gd name="connsiteY6" fmla="*/ 1919069 h 1946976"/>
              <a:gd name="connsiteX7" fmla="*/ 1901 w 1560662"/>
              <a:gd name="connsiteY7" fmla="*/ 390441 h 1946976"/>
              <a:gd name="connsiteX8" fmla="*/ 335877 w 1560662"/>
              <a:gd name="connsiteY8" fmla="*/ 1118 h 1946976"/>
              <a:gd name="connsiteX0" fmla="*/ 335877 w 1560662"/>
              <a:gd name="connsiteY0" fmla="*/ 1118 h 1946976"/>
              <a:gd name="connsiteX1" fmla="*/ 532477 w 1560662"/>
              <a:gd name="connsiteY1" fmla="*/ 602876 h 1946976"/>
              <a:gd name="connsiteX2" fmla="*/ 344260 w 1560662"/>
              <a:gd name="connsiteY2" fmla="*/ 655398 h 1946976"/>
              <a:gd name="connsiteX3" fmla="*/ 951847 w 1560662"/>
              <a:gd name="connsiteY3" fmla="*/ 1528815 h 1946976"/>
              <a:gd name="connsiteX4" fmla="*/ 1137450 w 1560662"/>
              <a:gd name="connsiteY4" fmla="*/ 1311482 h 1946976"/>
              <a:gd name="connsiteX5" fmla="*/ 1553064 w 1560662"/>
              <a:gd name="connsiteY5" fmla="*/ 1699723 h 1946976"/>
              <a:gd name="connsiteX6" fmla="*/ 1002627 w 1560662"/>
              <a:gd name="connsiteY6" fmla="*/ 1919069 h 1946976"/>
              <a:gd name="connsiteX7" fmla="*/ 1901 w 1560662"/>
              <a:gd name="connsiteY7" fmla="*/ 390441 h 1946976"/>
              <a:gd name="connsiteX8" fmla="*/ 335877 w 1560662"/>
              <a:gd name="connsiteY8" fmla="*/ 1118 h 1946976"/>
              <a:gd name="connsiteX0" fmla="*/ 335877 w 1560662"/>
              <a:gd name="connsiteY0" fmla="*/ 196 h 1946054"/>
              <a:gd name="connsiteX1" fmla="*/ 532477 w 1560662"/>
              <a:gd name="connsiteY1" fmla="*/ 601954 h 1946054"/>
              <a:gd name="connsiteX2" fmla="*/ 344260 w 1560662"/>
              <a:gd name="connsiteY2" fmla="*/ 654476 h 1946054"/>
              <a:gd name="connsiteX3" fmla="*/ 951847 w 1560662"/>
              <a:gd name="connsiteY3" fmla="*/ 1527893 h 1946054"/>
              <a:gd name="connsiteX4" fmla="*/ 1137450 w 1560662"/>
              <a:gd name="connsiteY4" fmla="*/ 1310560 h 1946054"/>
              <a:gd name="connsiteX5" fmla="*/ 1553064 w 1560662"/>
              <a:gd name="connsiteY5" fmla="*/ 1698801 h 1946054"/>
              <a:gd name="connsiteX6" fmla="*/ 1002627 w 1560662"/>
              <a:gd name="connsiteY6" fmla="*/ 1918147 h 1946054"/>
              <a:gd name="connsiteX7" fmla="*/ 1901 w 1560662"/>
              <a:gd name="connsiteY7" fmla="*/ 389519 h 1946054"/>
              <a:gd name="connsiteX8" fmla="*/ 335877 w 1560662"/>
              <a:gd name="connsiteY8" fmla="*/ 196 h 1946054"/>
              <a:gd name="connsiteX0" fmla="*/ 332898 w 1560662"/>
              <a:gd name="connsiteY0" fmla="*/ 199 h 1937121"/>
              <a:gd name="connsiteX1" fmla="*/ 532477 w 1560662"/>
              <a:gd name="connsiteY1" fmla="*/ 593021 h 1937121"/>
              <a:gd name="connsiteX2" fmla="*/ 344260 w 1560662"/>
              <a:gd name="connsiteY2" fmla="*/ 645543 h 1937121"/>
              <a:gd name="connsiteX3" fmla="*/ 951847 w 1560662"/>
              <a:gd name="connsiteY3" fmla="*/ 1518960 h 1937121"/>
              <a:gd name="connsiteX4" fmla="*/ 1137450 w 1560662"/>
              <a:gd name="connsiteY4" fmla="*/ 1301627 h 1937121"/>
              <a:gd name="connsiteX5" fmla="*/ 1553064 w 1560662"/>
              <a:gd name="connsiteY5" fmla="*/ 1689868 h 1937121"/>
              <a:gd name="connsiteX6" fmla="*/ 1002627 w 1560662"/>
              <a:gd name="connsiteY6" fmla="*/ 1909214 h 1937121"/>
              <a:gd name="connsiteX7" fmla="*/ 1901 w 1560662"/>
              <a:gd name="connsiteY7" fmla="*/ 380586 h 1937121"/>
              <a:gd name="connsiteX8" fmla="*/ 332898 w 1560662"/>
              <a:gd name="connsiteY8" fmla="*/ 199 h 1937121"/>
              <a:gd name="connsiteX0" fmla="*/ 332898 w 1560662"/>
              <a:gd name="connsiteY0" fmla="*/ 199 h 1937121"/>
              <a:gd name="connsiteX1" fmla="*/ 532477 w 1560662"/>
              <a:gd name="connsiteY1" fmla="*/ 593021 h 1937121"/>
              <a:gd name="connsiteX2" fmla="*/ 344260 w 1560662"/>
              <a:gd name="connsiteY2" fmla="*/ 645543 h 1937121"/>
              <a:gd name="connsiteX3" fmla="*/ 951847 w 1560662"/>
              <a:gd name="connsiteY3" fmla="*/ 1518960 h 1937121"/>
              <a:gd name="connsiteX4" fmla="*/ 1137450 w 1560662"/>
              <a:gd name="connsiteY4" fmla="*/ 1301627 h 1937121"/>
              <a:gd name="connsiteX5" fmla="*/ 1553064 w 1560662"/>
              <a:gd name="connsiteY5" fmla="*/ 1689868 h 1937121"/>
              <a:gd name="connsiteX6" fmla="*/ 1002627 w 1560662"/>
              <a:gd name="connsiteY6" fmla="*/ 1909214 h 1937121"/>
              <a:gd name="connsiteX7" fmla="*/ 1901 w 1560662"/>
              <a:gd name="connsiteY7" fmla="*/ 380586 h 1937121"/>
              <a:gd name="connsiteX8" fmla="*/ 332898 w 1560662"/>
              <a:gd name="connsiteY8" fmla="*/ 199 h 1937121"/>
              <a:gd name="connsiteX0" fmla="*/ 332898 w 1560662"/>
              <a:gd name="connsiteY0" fmla="*/ 199 h 1937121"/>
              <a:gd name="connsiteX1" fmla="*/ 532477 w 1560662"/>
              <a:gd name="connsiteY1" fmla="*/ 593021 h 1937121"/>
              <a:gd name="connsiteX2" fmla="*/ 344260 w 1560662"/>
              <a:gd name="connsiteY2" fmla="*/ 645543 h 1937121"/>
              <a:gd name="connsiteX3" fmla="*/ 951847 w 1560662"/>
              <a:gd name="connsiteY3" fmla="*/ 1518960 h 1937121"/>
              <a:gd name="connsiteX4" fmla="*/ 1137450 w 1560662"/>
              <a:gd name="connsiteY4" fmla="*/ 1301627 h 1937121"/>
              <a:gd name="connsiteX5" fmla="*/ 1553064 w 1560662"/>
              <a:gd name="connsiteY5" fmla="*/ 1689868 h 1937121"/>
              <a:gd name="connsiteX6" fmla="*/ 1002627 w 1560662"/>
              <a:gd name="connsiteY6" fmla="*/ 1909214 h 1937121"/>
              <a:gd name="connsiteX7" fmla="*/ 1901 w 1560662"/>
              <a:gd name="connsiteY7" fmla="*/ 380586 h 1937121"/>
              <a:gd name="connsiteX8" fmla="*/ 332898 w 1560662"/>
              <a:gd name="connsiteY8" fmla="*/ 199 h 1937121"/>
              <a:gd name="connsiteX0" fmla="*/ 332898 w 1565431"/>
              <a:gd name="connsiteY0" fmla="*/ 199 h 1937121"/>
              <a:gd name="connsiteX1" fmla="*/ 532477 w 1565431"/>
              <a:gd name="connsiteY1" fmla="*/ 593021 h 1937121"/>
              <a:gd name="connsiteX2" fmla="*/ 344260 w 1565431"/>
              <a:gd name="connsiteY2" fmla="*/ 645543 h 1937121"/>
              <a:gd name="connsiteX3" fmla="*/ 951847 w 1565431"/>
              <a:gd name="connsiteY3" fmla="*/ 1518960 h 1937121"/>
              <a:gd name="connsiteX4" fmla="*/ 1137450 w 1565431"/>
              <a:gd name="connsiteY4" fmla="*/ 1301627 h 1937121"/>
              <a:gd name="connsiteX5" fmla="*/ 1553064 w 1565431"/>
              <a:gd name="connsiteY5" fmla="*/ 1689868 h 1937121"/>
              <a:gd name="connsiteX6" fmla="*/ 1002627 w 1565431"/>
              <a:gd name="connsiteY6" fmla="*/ 1909214 h 1937121"/>
              <a:gd name="connsiteX7" fmla="*/ 1901 w 1565431"/>
              <a:gd name="connsiteY7" fmla="*/ 380586 h 1937121"/>
              <a:gd name="connsiteX8" fmla="*/ 332898 w 1565431"/>
              <a:gd name="connsiteY8" fmla="*/ 199 h 1937121"/>
              <a:gd name="connsiteX0" fmla="*/ 332898 w 1565431"/>
              <a:gd name="connsiteY0" fmla="*/ 199 h 1937121"/>
              <a:gd name="connsiteX1" fmla="*/ 532477 w 1565431"/>
              <a:gd name="connsiteY1" fmla="*/ 593021 h 1937121"/>
              <a:gd name="connsiteX2" fmla="*/ 344260 w 1565431"/>
              <a:gd name="connsiteY2" fmla="*/ 645543 h 1937121"/>
              <a:gd name="connsiteX3" fmla="*/ 951847 w 1565431"/>
              <a:gd name="connsiteY3" fmla="*/ 1518960 h 1937121"/>
              <a:gd name="connsiteX4" fmla="*/ 1137450 w 1565431"/>
              <a:gd name="connsiteY4" fmla="*/ 1301627 h 1937121"/>
              <a:gd name="connsiteX5" fmla="*/ 1553064 w 1565431"/>
              <a:gd name="connsiteY5" fmla="*/ 1689868 h 1937121"/>
              <a:gd name="connsiteX6" fmla="*/ 1002627 w 1565431"/>
              <a:gd name="connsiteY6" fmla="*/ 1909214 h 1937121"/>
              <a:gd name="connsiteX7" fmla="*/ 1901 w 1565431"/>
              <a:gd name="connsiteY7" fmla="*/ 380586 h 1937121"/>
              <a:gd name="connsiteX8" fmla="*/ 332898 w 1565431"/>
              <a:gd name="connsiteY8" fmla="*/ 199 h 19371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65431" h="1937121">
                <a:moveTo>
                  <a:pt x="332898" y="199"/>
                </a:moveTo>
                <a:cubicBezTo>
                  <a:pt x="480797" y="-12106"/>
                  <a:pt x="712130" y="551085"/>
                  <a:pt x="532477" y="593021"/>
                </a:cubicBezTo>
                <a:lnTo>
                  <a:pt x="344260" y="645543"/>
                </a:lnTo>
                <a:cubicBezTo>
                  <a:pt x="475639" y="1163599"/>
                  <a:pt x="690666" y="1300897"/>
                  <a:pt x="951847" y="1518960"/>
                </a:cubicBezTo>
                <a:cubicBezTo>
                  <a:pt x="1003138" y="1396518"/>
                  <a:pt x="1042046" y="1291100"/>
                  <a:pt x="1137450" y="1301627"/>
                </a:cubicBezTo>
                <a:cubicBezTo>
                  <a:pt x="1276950" y="1299313"/>
                  <a:pt x="1636332" y="1564228"/>
                  <a:pt x="1553064" y="1689868"/>
                </a:cubicBezTo>
                <a:cubicBezTo>
                  <a:pt x="1389777" y="1941825"/>
                  <a:pt x="1145722" y="1971673"/>
                  <a:pt x="1002627" y="1909214"/>
                </a:cubicBezTo>
                <a:cubicBezTo>
                  <a:pt x="545977" y="1690048"/>
                  <a:pt x="-37590" y="1110316"/>
                  <a:pt x="1901" y="380586"/>
                </a:cubicBezTo>
                <a:cubicBezTo>
                  <a:pt x="36305" y="148891"/>
                  <a:pt x="133416" y="23363"/>
                  <a:pt x="332898" y="199"/>
                </a:cubicBezTo>
                <a:close/>
              </a:path>
            </a:pathLst>
          </a:cu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8" name="Teardrop 6">
            <a:extLst>
              <a:ext uri="{FF2B5EF4-FFF2-40B4-BE49-F238E27FC236}">
                <a16:creationId xmlns:a16="http://schemas.microsoft.com/office/drawing/2014/main" id="{3FF8E6D1-A5CA-4857-BFE4-E947E4F2F934}"/>
              </a:ext>
            </a:extLst>
          </p:cNvPr>
          <p:cNvSpPr/>
          <p:nvPr/>
        </p:nvSpPr>
        <p:spPr>
          <a:xfrm rot="8100000">
            <a:off x="2660907" y="1565188"/>
            <a:ext cx="66710" cy="66712"/>
          </a:xfrm>
          <a:custGeom>
            <a:avLst/>
            <a:gdLst/>
            <a:ahLst/>
            <a:cxnLst/>
            <a:rect l="l" t="t" r="r" b="b"/>
            <a:pathLst>
              <a:path w="2483832" h="2483835">
                <a:moveTo>
                  <a:pt x="657616" y="1826218"/>
                </a:moveTo>
                <a:cubicBezTo>
                  <a:pt x="806520" y="1975122"/>
                  <a:pt x="1047940" y="1975122"/>
                  <a:pt x="1196844" y="1826218"/>
                </a:cubicBezTo>
                <a:cubicBezTo>
                  <a:pt x="1345748" y="1677314"/>
                  <a:pt x="1345748" y="1435894"/>
                  <a:pt x="1196844" y="1286990"/>
                </a:cubicBezTo>
                <a:cubicBezTo>
                  <a:pt x="1047940" y="1138086"/>
                  <a:pt x="806520" y="1138086"/>
                  <a:pt x="657616" y="1286990"/>
                </a:cubicBezTo>
                <a:cubicBezTo>
                  <a:pt x="508712" y="1435894"/>
                  <a:pt x="508712" y="1677314"/>
                  <a:pt x="657616" y="1826218"/>
                </a:cubicBezTo>
                <a:close/>
                <a:moveTo>
                  <a:pt x="293335" y="2190500"/>
                </a:moveTo>
                <a:cubicBezTo>
                  <a:pt x="112098" y="2009262"/>
                  <a:pt x="0" y="1758885"/>
                  <a:pt x="0" y="1482325"/>
                </a:cubicBezTo>
                <a:cubicBezTo>
                  <a:pt x="0" y="929206"/>
                  <a:pt x="459290" y="590078"/>
                  <a:pt x="1001509" y="480815"/>
                </a:cubicBezTo>
                <a:cubicBezTo>
                  <a:pt x="1569704" y="366317"/>
                  <a:pt x="1861757" y="259925"/>
                  <a:pt x="2483832" y="0"/>
                </a:cubicBezTo>
                <a:cubicBezTo>
                  <a:pt x="2230640" y="682694"/>
                  <a:pt x="2130986" y="873716"/>
                  <a:pt x="2003018" y="1482325"/>
                </a:cubicBezTo>
                <a:cubicBezTo>
                  <a:pt x="1901990" y="2042180"/>
                  <a:pt x="1554627" y="2483835"/>
                  <a:pt x="1001509" y="2483835"/>
                </a:cubicBezTo>
                <a:cubicBezTo>
                  <a:pt x="724950" y="2483835"/>
                  <a:pt x="474573" y="2371737"/>
                  <a:pt x="293335" y="2190500"/>
                </a:cubicBezTo>
                <a:close/>
              </a:path>
            </a:pathLst>
          </a:cu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557837" y="1091111"/>
            <a:ext cx="1020077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7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ea typeface="Helmet" pitchFamily="50" charset="-128"/>
                <a:cs typeface="Helmet" pitchFamily="50" charset="-128"/>
              </a:rPr>
              <a:t>+6285 123 456 789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1386318" y="1280539"/>
            <a:ext cx="1217218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7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ea typeface="Helmet" pitchFamily="50" charset="-128"/>
                <a:cs typeface="Helmet" pitchFamily="50" charset="-128"/>
              </a:rPr>
              <a:t> www.yourdomain.com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1210624" y="1493143"/>
            <a:ext cx="13919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7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ea typeface="Helmet" pitchFamily="50" charset="-128"/>
                <a:cs typeface="Helmet" pitchFamily="50" charset="-128"/>
              </a:rPr>
              <a:t>Malang 111, </a:t>
            </a:r>
            <a:r>
              <a:rPr lang="en-US" sz="700" b="1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ea typeface="Helmet" pitchFamily="50" charset="-128"/>
                <a:cs typeface="Helmet" pitchFamily="50" charset="-128"/>
              </a:rPr>
              <a:t>Jatim</a:t>
            </a:r>
            <a:r>
              <a:rPr lang="en-US" sz="7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ea typeface="Helmet" pitchFamily="50" charset="-128"/>
                <a:cs typeface="Helmet" pitchFamily="50" charset="-128"/>
              </a:rPr>
              <a:t>, Indonesia</a:t>
            </a:r>
          </a:p>
        </p:txBody>
      </p:sp>
      <p:sp>
        <p:nvSpPr>
          <p:cNvPr id="22" name="Rectangle 21"/>
          <p:cNvSpPr/>
          <p:nvPr/>
        </p:nvSpPr>
        <p:spPr>
          <a:xfrm>
            <a:off x="2621014" y="911663"/>
            <a:ext cx="140632" cy="133358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23" name="Isosceles Triangle 51">
            <a:extLst>
              <a:ext uri="{FF2B5EF4-FFF2-40B4-BE49-F238E27FC236}">
                <a16:creationId xmlns:a16="http://schemas.microsoft.com/office/drawing/2014/main" id="{2296D13E-298C-4F01-A77D-43547A7AEFA9}"/>
              </a:ext>
            </a:extLst>
          </p:cNvPr>
          <p:cNvSpPr/>
          <p:nvPr/>
        </p:nvSpPr>
        <p:spPr>
          <a:xfrm>
            <a:off x="2647090" y="946360"/>
            <a:ext cx="83262" cy="61056"/>
          </a:xfrm>
          <a:custGeom>
            <a:avLst/>
            <a:gdLst/>
            <a:ahLst/>
            <a:cxnLst/>
            <a:rect l="l" t="t" r="r" b="b"/>
            <a:pathLst>
              <a:path w="3240001" h="2375905">
                <a:moveTo>
                  <a:pt x="1974640" y="1379575"/>
                </a:moveTo>
                <a:lnTo>
                  <a:pt x="3240001" y="2375905"/>
                </a:lnTo>
                <a:lnTo>
                  <a:pt x="1" y="2375905"/>
                </a:lnTo>
                <a:lnTo>
                  <a:pt x="1269863" y="1399042"/>
                </a:lnTo>
                <a:lnTo>
                  <a:pt x="1610574" y="1745545"/>
                </a:lnTo>
                <a:close/>
                <a:moveTo>
                  <a:pt x="3240001" y="126952"/>
                </a:moveTo>
                <a:lnTo>
                  <a:pt x="3240001" y="2258912"/>
                </a:lnTo>
                <a:lnTo>
                  <a:pt x="2032457" y="1334195"/>
                </a:lnTo>
                <a:close/>
                <a:moveTo>
                  <a:pt x="0" y="117525"/>
                </a:moveTo>
                <a:lnTo>
                  <a:pt x="1207545" y="1324768"/>
                </a:lnTo>
                <a:lnTo>
                  <a:pt x="0" y="2249485"/>
                </a:lnTo>
                <a:close/>
                <a:moveTo>
                  <a:pt x="0" y="0"/>
                </a:moveTo>
                <a:lnTo>
                  <a:pt x="3240000" y="0"/>
                </a:lnTo>
                <a:lnTo>
                  <a:pt x="1610572" y="1620513"/>
                </a:lnTo>
                <a:close/>
              </a:path>
            </a:pathLst>
          </a:cu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ko-KR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1520322" y="900899"/>
            <a:ext cx="1079142" cy="20005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n-US" sz="7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ea typeface="Helmet" pitchFamily="50" charset="-128"/>
                <a:cs typeface="Helmet" pitchFamily="50" charset="-128"/>
              </a:rPr>
              <a:t>creative@email.com</a:t>
            </a:r>
            <a:endParaRPr lang="en-US" sz="600" b="1" dirty="0">
              <a:solidFill>
                <a:schemeClr val="tx1">
                  <a:lumMod val="75000"/>
                  <a:lumOff val="2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1781960" y="394063"/>
            <a:ext cx="11207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800" b="1" dirty="0" smtClean="0">
                <a:solidFill>
                  <a:srgbClr val="660066"/>
                </a:solidFill>
                <a:latin typeface="Fragile Bombers" panose="00000400000000000000" pitchFamily="2" charset="0"/>
              </a:rPr>
              <a:t>YOUR NAME</a:t>
            </a:r>
          </a:p>
        </p:txBody>
      </p:sp>
      <p:sp>
        <p:nvSpPr>
          <p:cNvPr id="26" name="Rectangle 25"/>
          <p:cNvSpPr/>
          <p:nvPr/>
        </p:nvSpPr>
        <p:spPr>
          <a:xfrm>
            <a:off x="2381238" y="609663"/>
            <a:ext cx="511679" cy="20005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n-US" sz="7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Position</a:t>
            </a:r>
            <a:endParaRPr lang="en-US" sz="700" dirty="0">
              <a:solidFill>
                <a:schemeClr val="tx1">
                  <a:lumMod val="85000"/>
                  <a:lumOff val="15000"/>
                </a:schemeClr>
              </a:solidFill>
              <a:latin typeface="Century Gothic" panose="020B0502020202020204" pitchFamily="34" charset="0"/>
            </a:endParaRPr>
          </a:p>
        </p:txBody>
      </p:sp>
      <p:cxnSp>
        <p:nvCxnSpPr>
          <p:cNvPr id="29" name="Straight Connector 28"/>
          <p:cNvCxnSpPr/>
          <p:nvPr/>
        </p:nvCxnSpPr>
        <p:spPr>
          <a:xfrm flipH="1">
            <a:off x="2150198" y="799915"/>
            <a:ext cx="1278803" cy="0"/>
          </a:xfrm>
          <a:prstGeom prst="line">
            <a:avLst/>
          </a:prstGeom>
          <a:ln w="15875"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Frame 30"/>
          <p:cNvSpPr/>
          <p:nvPr/>
        </p:nvSpPr>
        <p:spPr>
          <a:xfrm rot="18900000">
            <a:off x="890374" y="222536"/>
            <a:ext cx="346239" cy="346239"/>
          </a:xfrm>
          <a:prstGeom prst="frame">
            <a:avLst>
              <a:gd name="adj1" fmla="val 25577"/>
            </a:avLst>
          </a:prstGeom>
          <a:solidFill>
            <a:srgbClr val="6600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726874" y="595996"/>
            <a:ext cx="718325" cy="230832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en-US" sz="900" spc="3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Uni Sans Heavy CAPS" panose="00000500000000000000" pitchFamily="50" charset="0"/>
              </a:rPr>
              <a:t>LOGO</a:t>
            </a:r>
            <a:endParaRPr lang="en-US" sz="900" spc="300" dirty="0">
              <a:solidFill>
                <a:schemeClr val="tx1">
                  <a:lumMod val="75000"/>
                  <a:lumOff val="25000"/>
                </a:schemeClr>
              </a:solidFill>
              <a:latin typeface="Uni Sans Heavy CAPS" panose="00000500000000000000" pitchFamily="50" charset="0"/>
            </a:endParaRPr>
          </a:p>
        </p:txBody>
      </p:sp>
      <p:sp>
        <p:nvSpPr>
          <p:cNvPr id="34" name="Rectangle 33"/>
          <p:cNvSpPr/>
          <p:nvPr/>
        </p:nvSpPr>
        <p:spPr>
          <a:xfrm>
            <a:off x="2987644" y="0"/>
            <a:ext cx="441356" cy="393826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Right Triangle 34"/>
          <p:cNvSpPr/>
          <p:nvPr/>
        </p:nvSpPr>
        <p:spPr>
          <a:xfrm>
            <a:off x="2987644" y="-1"/>
            <a:ext cx="441356" cy="393827"/>
          </a:xfrm>
          <a:prstGeom prst="rtTriangle">
            <a:avLst/>
          </a:prstGeom>
          <a:solidFill>
            <a:srgbClr val="6600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94752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Rectangle 36"/>
          <p:cNvSpPr/>
          <p:nvPr/>
        </p:nvSpPr>
        <p:spPr>
          <a:xfrm>
            <a:off x="2037030" y="0"/>
            <a:ext cx="1403080" cy="4492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Diamond 1"/>
          <p:cNvSpPr/>
          <p:nvPr/>
        </p:nvSpPr>
        <p:spPr>
          <a:xfrm>
            <a:off x="2673350" y="1079500"/>
            <a:ext cx="627063" cy="627063"/>
          </a:xfrm>
          <a:prstGeom prst="diamond">
            <a:avLst/>
          </a:prstGeom>
          <a:solidFill>
            <a:srgbClr val="FF9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Diamond 2"/>
          <p:cNvSpPr/>
          <p:nvPr/>
        </p:nvSpPr>
        <p:spPr>
          <a:xfrm>
            <a:off x="3105150" y="1466850"/>
            <a:ext cx="698500" cy="698500"/>
          </a:xfrm>
          <a:prstGeom prst="diamond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Diamond 3"/>
          <p:cNvSpPr/>
          <p:nvPr/>
        </p:nvSpPr>
        <p:spPr>
          <a:xfrm>
            <a:off x="3174999" y="850899"/>
            <a:ext cx="530225" cy="530225"/>
          </a:xfrm>
          <a:prstGeom prst="diamond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Diamond 4"/>
          <p:cNvSpPr/>
          <p:nvPr/>
        </p:nvSpPr>
        <p:spPr>
          <a:xfrm>
            <a:off x="2971006" y="650876"/>
            <a:ext cx="350838" cy="350838"/>
          </a:xfrm>
          <a:prstGeom prst="diamond">
            <a:avLst/>
          </a:prstGeom>
          <a:solidFill>
            <a:srgbClr val="99D3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Diamond 5"/>
          <p:cNvSpPr/>
          <p:nvPr/>
        </p:nvSpPr>
        <p:spPr>
          <a:xfrm>
            <a:off x="3260723" y="449261"/>
            <a:ext cx="358775" cy="358775"/>
          </a:xfrm>
          <a:prstGeom prst="diamond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Diamond 6"/>
          <p:cNvSpPr/>
          <p:nvPr/>
        </p:nvSpPr>
        <p:spPr>
          <a:xfrm>
            <a:off x="2489994" y="1714897"/>
            <a:ext cx="685005" cy="685005"/>
          </a:xfrm>
          <a:prstGeom prst="diamond">
            <a:avLst/>
          </a:prstGeom>
          <a:solidFill>
            <a:srgbClr val="33CC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Diamond 7"/>
          <p:cNvSpPr/>
          <p:nvPr/>
        </p:nvSpPr>
        <p:spPr>
          <a:xfrm>
            <a:off x="2301079" y="1381124"/>
            <a:ext cx="469107" cy="469107"/>
          </a:xfrm>
          <a:prstGeom prst="diamond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Diamond 8"/>
          <p:cNvSpPr/>
          <p:nvPr/>
        </p:nvSpPr>
        <p:spPr>
          <a:xfrm>
            <a:off x="1957386" y="1714897"/>
            <a:ext cx="469107" cy="469107"/>
          </a:xfrm>
          <a:prstGeom prst="diamond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10" name="Group 9"/>
          <p:cNvGrpSpPr/>
          <p:nvPr/>
        </p:nvGrpSpPr>
        <p:grpSpPr>
          <a:xfrm>
            <a:off x="2117727" y="777160"/>
            <a:ext cx="533398" cy="540384"/>
            <a:chOff x="812739" y="1147974"/>
            <a:chExt cx="624805" cy="632990"/>
          </a:xfrm>
        </p:grpSpPr>
        <p:sp>
          <p:nvSpPr>
            <p:cNvPr id="11" name="Rectangle 10"/>
            <p:cNvSpPr/>
            <p:nvPr/>
          </p:nvSpPr>
          <p:spPr>
            <a:xfrm>
              <a:off x="812739" y="1147974"/>
              <a:ext cx="624805" cy="632990"/>
            </a:xfrm>
            <a:prstGeom prst="rect">
              <a:avLst/>
            </a:prstGeom>
            <a:solidFill>
              <a:schemeClr val="bg2">
                <a:lumMod val="25000"/>
              </a:schemeClr>
            </a:solidFill>
            <a:ln w="19050">
              <a:gradFill flip="none" rotWithShape="1">
                <a:gsLst>
                  <a:gs pos="47000">
                    <a:srgbClr val="92D050"/>
                  </a:gs>
                  <a:gs pos="62000">
                    <a:srgbClr val="FFFF00"/>
                  </a:gs>
                </a:gsLst>
                <a:lin ang="189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2" name="picture"/>
            <p:cNvSpPr/>
            <p:nvPr/>
          </p:nvSpPr>
          <p:spPr>
            <a:xfrm>
              <a:off x="849541" y="1193662"/>
              <a:ext cx="547900" cy="547900"/>
            </a:xfrm>
            <a:prstGeom prst="rect">
              <a:avLst/>
            </a:prstGeom>
            <a:blipFill>
              <a:blip r:embed="rId2"/>
              <a:srcRect/>
              <a:stretch>
                <a:fillRect/>
              </a:stretch>
            </a:blip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32" name="Straight Connector 31"/>
          <p:cNvCxnSpPr/>
          <p:nvPr/>
        </p:nvCxnSpPr>
        <p:spPr>
          <a:xfrm>
            <a:off x="322591" y="936384"/>
            <a:ext cx="0" cy="232297"/>
          </a:xfrm>
          <a:prstGeom prst="line">
            <a:avLst/>
          </a:prstGeom>
          <a:ln w="22225">
            <a:solidFill>
              <a:srgbClr val="26262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/>
          <p:cNvCxnSpPr/>
          <p:nvPr/>
        </p:nvCxnSpPr>
        <p:spPr>
          <a:xfrm>
            <a:off x="322591" y="1202538"/>
            <a:ext cx="0" cy="289712"/>
          </a:xfrm>
          <a:prstGeom prst="line">
            <a:avLst/>
          </a:prstGeom>
          <a:ln w="22225">
            <a:solidFill>
              <a:srgbClr val="29A6A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Oval 24"/>
          <p:cNvSpPr/>
          <p:nvPr/>
        </p:nvSpPr>
        <p:spPr>
          <a:xfrm>
            <a:off x="225528" y="1250189"/>
            <a:ext cx="200294" cy="200292"/>
          </a:xfrm>
          <a:prstGeom prst="ellipse">
            <a:avLst/>
          </a:prstGeom>
          <a:solidFill>
            <a:srgbClr val="29A6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700" dirty="0">
              <a:solidFill>
                <a:schemeClr val="tx1">
                  <a:lumMod val="85000"/>
                  <a:lumOff val="15000"/>
                </a:schemeClr>
              </a:solidFill>
              <a:latin typeface="The Hummel Font" panose="00000400000000000000" pitchFamily="2" charset="0"/>
            </a:endParaRPr>
          </a:p>
        </p:txBody>
      </p:sp>
      <p:cxnSp>
        <p:nvCxnSpPr>
          <p:cNvPr id="30" name="Straight Connector 29"/>
          <p:cNvCxnSpPr/>
          <p:nvPr/>
        </p:nvCxnSpPr>
        <p:spPr>
          <a:xfrm>
            <a:off x="322591" y="1521620"/>
            <a:ext cx="0" cy="232297"/>
          </a:xfrm>
          <a:prstGeom prst="line">
            <a:avLst/>
          </a:prstGeom>
          <a:ln w="22225">
            <a:solidFill>
              <a:srgbClr val="26262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Oval 25"/>
          <p:cNvSpPr/>
          <p:nvPr/>
        </p:nvSpPr>
        <p:spPr>
          <a:xfrm>
            <a:off x="225528" y="920778"/>
            <a:ext cx="200294" cy="200292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700" dirty="0">
              <a:solidFill>
                <a:schemeClr val="tx1">
                  <a:lumMod val="85000"/>
                  <a:lumOff val="15000"/>
                </a:schemeClr>
              </a:solidFill>
              <a:latin typeface="The Hummel Font" panose="00000400000000000000" pitchFamily="2" charset="0"/>
            </a:endParaRPr>
          </a:p>
        </p:txBody>
      </p:sp>
      <p:sp>
        <p:nvSpPr>
          <p:cNvPr id="15" name="Block Arc 14">
            <a:extLst>
              <a:ext uri="{FF2B5EF4-FFF2-40B4-BE49-F238E27FC236}">
                <a16:creationId xmlns:a16="http://schemas.microsoft.com/office/drawing/2014/main" id="{F84CC100-88A8-4E3E-8091-D49E44C308ED}"/>
              </a:ext>
            </a:extLst>
          </p:cNvPr>
          <p:cNvSpPr/>
          <p:nvPr/>
        </p:nvSpPr>
        <p:spPr>
          <a:xfrm rot="16200000" flipH="1">
            <a:off x="261228" y="957776"/>
            <a:ext cx="118481" cy="118557"/>
          </a:xfrm>
          <a:custGeom>
            <a:avLst/>
            <a:gdLst/>
            <a:ahLst/>
            <a:cxnLst/>
            <a:rect l="l" t="t" r="r" b="b"/>
            <a:pathLst>
              <a:path w="3185463" h="3187558">
                <a:moveTo>
                  <a:pt x="764000" y="2343999"/>
                </a:moveTo>
                <a:cubicBezTo>
                  <a:pt x="566798" y="2256389"/>
                  <a:pt x="385374" y="2134753"/>
                  <a:pt x="230072" y="1981662"/>
                </a:cubicBezTo>
                <a:cubicBezTo>
                  <a:pt x="297001" y="2223876"/>
                  <a:pt x="428049" y="2439341"/>
                  <a:pt x="603989" y="2608945"/>
                </a:cubicBezTo>
                <a:cubicBezTo>
                  <a:pt x="667739" y="2525681"/>
                  <a:pt x="720588" y="2436567"/>
                  <a:pt x="764000" y="2343999"/>
                </a:cubicBezTo>
                <a:close/>
                <a:moveTo>
                  <a:pt x="783530" y="862903"/>
                </a:moveTo>
                <a:cubicBezTo>
                  <a:pt x="737619" y="760936"/>
                  <a:pt x="681240" y="662513"/>
                  <a:pt x="611676" y="571152"/>
                </a:cubicBezTo>
                <a:cubicBezTo>
                  <a:pt x="419218" y="754019"/>
                  <a:pt x="279227" y="991173"/>
                  <a:pt x="215545" y="1258034"/>
                </a:cubicBezTo>
                <a:cubicBezTo>
                  <a:pt x="378729" y="1090139"/>
                  <a:pt x="571934" y="956907"/>
                  <a:pt x="783530" y="862903"/>
                </a:cubicBezTo>
                <a:close/>
                <a:moveTo>
                  <a:pt x="935657" y="1673146"/>
                </a:moveTo>
                <a:lnTo>
                  <a:pt x="227023" y="1673146"/>
                </a:lnTo>
                <a:cubicBezTo>
                  <a:pt x="393068" y="1882941"/>
                  <a:pt x="605618" y="2045968"/>
                  <a:pt x="844267" y="2153109"/>
                </a:cubicBezTo>
                <a:cubicBezTo>
                  <a:pt x="897907" y="1997390"/>
                  <a:pt x="928862" y="1835739"/>
                  <a:pt x="935657" y="1673146"/>
                </a:cubicBezTo>
                <a:close/>
                <a:moveTo>
                  <a:pt x="935928" y="1493146"/>
                </a:moveTo>
                <a:cubicBezTo>
                  <a:pt x="928922" y="1345638"/>
                  <a:pt x="902278" y="1198995"/>
                  <a:pt x="856775" y="1056956"/>
                </a:cubicBezTo>
                <a:cubicBezTo>
                  <a:pt x="636768" y="1156959"/>
                  <a:pt x="439487" y="1304654"/>
                  <a:pt x="281464" y="1493146"/>
                </a:cubicBezTo>
                <a:close/>
                <a:moveTo>
                  <a:pt x="1469785" y="2515107"/>
                </a:moveTo>
                <a:cubicBezTo>
                  <a:pt x="1283000" y="2508124"/>
                  <a:pt x="1100523" y="2472287"/>
                  <a:pt x="927628" y="2411229"/>
                </a:cubicBezTo>
                <a:cubicBezTo>
                  <a:pt x="876831" y="2520843"/>
                  <a:pt x="814172" y="2626182"/>
                  <a:pt x="738220" y="2724387"/>
                </a:cubicBezTo>
                <a:cubicBezTo>
                  <a:pt x="944637" y="2881665"/>
                  <a:pt x="1196120" y="2982471"/>
                  <a:pt x="1469785" y="3005418"/>
                </a:cubicBezTo>
                <a:close/>
                <a:moveTo>
                  <a:pt x="1469785" y="1673146"/>
                </a:moveTo>
                <a:lnTo>
                  <a:pt x="1112275" y="1673146"/>
                </a:lnTo>
                <a:cubicBezTo>
                  <a:pt x="1105327" y="1858153"/>
                  <a:pt x="1070032" y="2042144"/>
                  <a:pt x="1008001" y="2219039"/>
                </a:cubicBezTo>
                <a:cubicBezTo>
                  <a:pt x="1155519" y="2270408"/>
                  <a:pt x="1310845" y="2300826"/>
                  <a:pt x="1469785" y="2307834"/>
                </a:cubicBezTo>
                <a:close/>
                <a:moveTo>
                  <a:pt x="1469785" y="898989"/>
                </a:moveTo>
                <a:cubicBezTo>
                  <a:pt x="1315103" y="907762"/>
                  <a:pt x="1164166" y="938783"/>
                  <a:pt x="1020939" y="990066"/>
                </a:cubicBezTo>
                <a:cubicBezTo>
                  <a:pt x="1074574" y="1153655"/>
                  <a:pt x="1105461" y="1322925"/>
                  <a:pt x="1112368" y="1493146"/>
                </a:cubicBezTo>
                <a:lnTo>
                  <a:pt x="1469785" y="1493146"/>
                </a:lnTo>
                <a:close/>
                <a:moveTo>
                  <a:pt x="1469785" y="182141"/>
                </a:moveTo>
                <a:cubicBezTo>
                  <a:pt x="1199839" y="204777"/>
                  <a:pt x="951477" y="303168"/>
                  <a:pt x="746615" y="456764"/>
                </a:cubicBezTo>
                <a:cubicBezTo>
                  <a:pt x="828296" y="562801"/>
                  <a:pt x="894225" y="677310"/>
                  <a:pt x="947434" y="796072"/>
                </a:cubicBezTo>
                <a:cubicBezTo>
                  <a:pt x="1113886" y="736067"/>
                  <a:pt x="1289644" y="700323"/>
                  <a:pt x="1469785" y="691530"/>
                </a:cubicBezTo>
                <a:close/>
                <a:moveTo>
                  <a:pt x="2150063" y="992171"/>
                </a:moveTo>
                <a:cubicBezTo>
                  <a:pt x="1990712" y="935501"/>
                  <a:pt x="1822242" y="902595"/>
                  <a:pt x="1649785" y="897224"/>
                </a:cubicBezTo>
                <a:lnTo>
                  <a:pt x="1649785" y="1493146"/>
                </a:lnTo>
                <a:lnTo>
                  <a:pt x="2063712" y="1493146"/>
                </a:lnTo>
                <a:cubicBezTo>
                  <a:pt x="2069089" y="1323887"/>
                  <a:pt x="2098366" y="1155330"/>
                  <a:pt x="2150063" y="992171"/>
                </a:cubicBezTo>
                <a:close/>
                <a:moveTo>
                  <a:pt x="2168848" y="2199110"/>
                </a:moveTo>
                <a:cubicBezTo>
                  <a:pt x="2108555" y="2028681"/>
                  <a:pt x="2073581" y="1851532"/>
                  <a:pt x="2065295" y="1673146"/>
                </a:cubicBezTo>
                <a:lnTo>
                  <a:pt x="1649785" y="1673146"/>
                </a:lnTo>
                <a:lnTo>
                  <a:pt x="1649785" y="2307299"/>
                </a:lnTo>
                <a:cubicBezTo>
                  <a:pt x="1829404" y="2299517"/>
                  <a:pt x="2004315" y="2261965"/>
                  <a:pt x="2168848" y="2199110"/>
                </a:cubicBezTo>
                <a:close/>
                <a:moveTo>
                  <a:pt x="2422394" y="446879"/>
                </a:moveTo>
                <a:cubicBezTo>
                  <a:pt x="2204309" y="287209"/>
                  <a:pt x="1938140" y="189883"/>
                  <a:pt x="1649785" y="178919"/>
                </a:cubicBezTo>
                <a:lnTo>
                  <a:pt x="1649785" y="689876"/>
                </a:lnTo>
                <a:cubicBezTo>
                  <a:pt x="1846998" y="695154"/>
                  <a:pt x="2039668" y="732502"/>
                  <a:pt x="2221721" y="797410"/>
                </a:cubicBezTo>
                <a:cubicBezTo>
                  <a:pt x="2275056" y="675360"/>
                  <a:pt x="2341760" y="557662"/>
                  <a:pt x="2422394" y="446879"/>
                </a:cubicBezTo>
                <a:close/>
                <a:moveTo>
                  <a:pt x="2447278" y="2722123"/>
                </a:moveTo>
                <a:cubicBezTo>
                  <a:pt x="2366121" y="2618714"/>
                  <a:pt x="2299534" y="2507403"/>
                  <a:pt x="2246145" y="2391362"/>
                </a:cubicBezTo>
                <a:cubicBezTo>
                  <a:pt x="2057375" y="2464119"/>
                  <a:pt x="1856285" y="2506958"/>
                  <a:pt x="1649785" y="2514779"/>
                </a:cubicBezTo>
                <a:lnTo>
                  <a:pt x="1649785" y="3008639"/>
                </a:lnTo>
                <a:cubicBezTo>
                  <a:pt x="1949198" y="2997255"/>
                  <a:pt x="2224691" y="2892757"/>
                  <a:pt x="2447278" y="2722123"/>
                </a:cubicBezTo>
                <a:close/>
                <a:moveTo>
                  <a:pt x="2878934" y="1493146"/>
                </a:moveTo>
                <a:cubicBezTo>
                  <a:pt x="2723190" y="1307255"/>
                  <a:pt x="2529440" y="1161128"/>
                  <a:pt x="2313862" y="1060620"/>
                </a:cubicBezTo>
                <a:cubicBezTo>
                  <a:pt x="2270535" y="1201714"/>
                  <a:pt x="2245604" y="1347104"/>
                  <a:pt x="2240109" y="1493146"/>
                </a:cubicBezTo>
                <a:close/>
                <a:moveTo>
                  <a:pt x="2890636" y="1673146"/>
                </a:moveTo>
                <a:lnTo>
                  <a:pt x="2241814" y="1673146"/>
                </a:lnTo>
                <a:cubicBezTo>
                  <a:pt x="2249736" y="1827102"/>
                  <a:pt x="2279520" y="1979973"/>
                  <a:pt x="2329964" y="2127513"/>
                </a:cubicBezTo>
                <a:cubicBezTo>
                  <a:pt x="2545677" y="2019923"/>
                  <a:pt x="2738160" y="1866413"/>
                  <a:pt x="2890636" y="1673146"/>
                </a:cubicBezTo>
                <a:close/>
                <a:moveTo>
                  <a:pt x="2973035" y="1284386"/>
                </a:moveTo>
                <a:cubicBezTo>
                  <a:pt x="2912066" y="1001840"/>
                  <a:pt x="2765308" y="751379"/>
                  <a:pt x="2561381" y="561108"/>
                </a:cubicBezTo>
                <a:cubicBezTo>
                  <a:pt x="2489321" y="656437"/>
                  <a:pt x="2431363" y="759225"/>
                  <a:pt x="2384553" y="865647"/>
                </a:cubicBezTo>
                <a:cubicBezTo>
                  <a:pt x="2604520" y="964977"/>
                  <a:pt x="2804622" y="1106677"/>
                  <a:pt x="2973035" y="1284386"/>
                </a:cubicBezTo>
                <a:close/>
                <a:moveTo>
                  <a:pt x="2974277" y="1897328"/>
                </a:moveTo>
                <a:cubicBezTo>
                  <a:pt x="2812488" y="2073933"/>
                  <a:pt x="2619878" y="2216690"/>
                  <a:pt x="2407486" y="2319665"/>
                </a:cubicBezTo>
                <a:cubicBezTo>
                  <a:pt x="2454169" y="2420503"/>
                  <a:pt x="2511856" y="2517376"/>
                  <a:pt x="2582047" y="2607468"/>
                </a:cubicBezTo>
                <a:cubicBezTo>
                  <a:pt x="2776399" y="2417974"/>
                  <a:pt x="2916061" y="2172750"/>
                  <a:pt x="2974277" y="1897328"/>
                </a:cubicBezTo>
                <a:close/>
                <a:moveTo>
                  <a:pt x="3185463" y="1593779"/>
                </a:moveTo>
                <a:cubicBezTo>
                  <a:pt x="3185463" y="2473999"/>
                  <a:pt x="2471904" y="3187558"/>
                  <a:pt x="1591684" y="3187558"/>
                </a:cubicBezTo>
                <a:cubicBezTo>
                  <a:pt x="738111" y="3187558"/>
                  <a:pt x="41261" y="2516549"/>
                  <a:pt x="1913" y="1673146"/>
                </a:cubicBezTo>
                <a:lnTo>
                  <a:pt x="0" y="1673146"/>
                </a:lnTo>
                <a:lnTo>
                  <a:pt x="0" y="1493146"/>
                </a:lnTo>
                <a:lnTo>
                  <a:pt x="2750" y="1493146"/>
                </a:lnTo>
                <a:cubicBezTo>
                  <a:pt x="50490" y="700174"/>
                  <a:pt x="679654" y="64473"/>
                  <a:pt x="1469785" y="6156"/>
                </a:cubicBezTo>
                <a:lnTo>
                  <a:pt x="1469785" y="0"/>
                </a:lnTo>
                <a:lnTo>
                  <a:pt x="1591684" y="0"/>
                </a:lnTo>
                <a:lnTo>
                  <a:pt x="1649785" y="0"/>
                </a:lnTo>
                <a:lnTo>
                  <a:pt x="1649785" y="2934"/>
                </a:lnTo>
                <a:cubicBezTo>
                  <a:pt x="2503127" y="31654"/>
                  <a:pt x="3185463" y="733032"/>
                  <a:pt x="3185463" y="159377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700" dirty="0">
              <a:solidFill>
                <a:schemeClr val="tx1">
                  <a:lumMod val="85000"/>
                  <a:lumOff val="15000"/>
                </a:schemeClr>
              </a:solidFill>
              <a:latin typeface="The Hummel Font" panose="00000400000000000000" pitchFamily="2" charset="0"/>
            </a:endParaRPr>
          </a:p>
        </p:txBody>
      </p:sp>
      <p:sp>
        <p:nvSpPr>
          <p:cNvPr id="18" name="Freeform 25">
            <a:extLst>
              <a:ext uri="{FF2B5EF4-FFF2-40B4-BE49-F238E27FC236}">
                <a16:creationId xmlns:a16="http://schemas.microsoft.com/office/drawing/2014/main" id="{115A3EAB-6A86-45ED-8F48-A7797A2D6676}"/>
              </a:ext>
            </a:extLst>
          </p:cNvPr>
          <p:cNvSpPr/>
          <p:nvPr/>
        </p:nvSpPr>
        <p:spPr>
          <a:xfrm>
            <a:off x="290841" y="1296776"/>
            <a:ext cx="81661" cy="101050"/>
          </a:xfrm>
          <a:custGeom>
            <a:avLst/>
            <a:gdLst>
              <a:gd name="connsiteX0" fmla="*/ 371475 w 1600200"/>
              <a:gd name="connsiteY0" fmla="*/ 0 h 1857375"/>
              <a:gd name="connsiteX1" fmla="*/ 628650 w 1600200"/>
              <a:gd name="connsiteY1" fmla="*/ 523875 h 1857375"/>
              <a:gd name="connsiteX2" fmla="*/ 400050 w 1600200"/>
              <a:gd name="connsiteY2" fmla="*/ 561975 h 1857375"/>
              <a:gd name="connsiteX3" fmla="*/ 1019175 w 1600200"/>
              <a:gd name="connsiteY3" fmla="*/ 1438275 h 1857375"/>
              <a:gd name="connsiteX4" fmla="*/ 1219200 w 1600200"/>
              <a:gd name="connsiteY4" fmla="*/ 1238250 h 1857375"/>
              <a:gd name="connsiteX5" fmla="*/ 1600200 w 1600200"/>
              <a:gd name="connsiteY5" fmla="*/ 1666875 h 1857375"/>
              <a:gd name="connsiteX6" fmla="*/ 1038225 w 1600200"/>
              <a:gd name="connsiteY6" fmla="*/ 1857375 h 1857375"/>
              <a:gd name="connsiteX7" fmla="*/ 0 w 1600200"/>
              <a:gd name="connsiteY7" fmla="*/ 314325 h 1857375"/>
              <a:gd name="connsiteX8" fmla="*/ 371475 w 1600200"/>
              <a:gd name="connsiteY8" fmla="*/ 0 h 1857375"/>
              <a:gd name="connsiteX0" fmla="*/ 371475 w 1600200"/>
              <a:gd name="connsiteY0" fmla="*/ 0 h 1917951"/>
              <a:gd name="connsiteX1" fmla="*/ 628650 w 1600200"/>
              <a:gd name="connsiteY1" fmla="*/ 584451 h 1917951"/>
              <a:gd name="connsiteX2" fmla="*/ 400050 w 1600200"/>
              <a:gd name="connsiteY2" fmla="*/ 622551 h 1917951"/>
              <a:gd name="connsiteX3" fmla="*/ 1019175 w 1600200"/>
              <a:gd name="connsiteY3" fmla="*/ 1498851 h 1917951"/>
              <a:gd name="connsiteX4" fmla="*/ 1219200 w 1600200"/>
              <a:gd name="connsiteY4" fmla="*/ 1298826 h 1917951"/>
              <a:gd name="connsiteX5" fmla="*/ 1600200 w 1600200"/>
              <a:gd name="connsiteY5" fmla="*/ 1727451 h 1917951"/>
              <a:gd name="connsiteX6" fmla="*/ 1038225 w 1600200"/>
              <a:gd name="connsiteY6" fmla="*/ 1917951 h 1917951"/>
              <a:gd name="connsiteX7" fmla="*/ 0 w 1600200"/>
              <a:gd name="connsiteY7" fmla="*/ 374901 h 1917951"/>
              <a:gd name="connsiteX8" fmla="*/ 371475 w 1600200"/>
              <a:gd name="connsiteY8" fmla="*/ 0 h 1917951"/>
              <a:gd name="connsiteX0" fmla="*/ 371475 w 1600200"/>
              <a:gd name="connsiteY0" fmla="*/ 1277 h 1919228"/>
              <a:gd name="connsiteX1" fmla="*/ 628650 w 1600200"/>
              <a:gd name="connsiteY1" fmla="*/ 585728 h 1919228"/>
              <a:gd name="connsiteX2" fmla="*/ 400050 w 1600200"/>
              <a:gd name="connsiteY2" fmla="*/ 623828 h 1919228"/>
              <a:gd name="connsiteX3" fmla="*/ 1019175 w 1600200"/>
              <a:gd name="connsiteY3" fmla="*/ 1500128 h 1919228"/>
              <a:gd name="connsiteX4" fmla="*/ 1219200 w 1600200"/>
              <a:gd name="connsiteY4" fmla="*/ 1300103 h 1919228"/>
              <a:gd name="connsiteX5" fmla="*/ 1600200 w 1600200"/>
              <a:gd name="connsiteY5" fmla="*/ 1728728 h 1919228"/>
              <a:gd name="connsiteX6" fmla="*/ 1038225 w 1600200"/>
              <a:gd name="connsiteY6" fmla="*/ 1919228 h 1919228"/>
              <a:gd name="connsiteX7" fmla="*/ 0 w 1600200"/>
              <a:gd name="connsiteY7" fmla="*/ 376178 h 1919228"/>
              <a:gd name="connsiteX8" fmla="*/ 371475 w 1600200"/>
              <a:gd name="connsiteY8" fmla="*/ 1277 h 1919228"/>
              <a:gd name="connsiteX0" fmla="*/ 371475 w 1600200"/>
              <a:gd name="connsiteY0" fmla="*/ 1277 h 1919228"/>
              <a:gd name="connsiteX1" fmla="*/ 628650 w 1600200"/>
              <a:gd name="connsiteY1" fmla="*/ 585728 h 1919228"/>
              <a:gd name="connsiteX2" fmla="*/ 400050 w 1600200"/>
              <a:gd name="connsiteY2" fmla="*/ 623828 h 1919228"/>
              <a:gd name="connsiteX3" fmla="*/ 1019175 w 1600200"/>
              <a:gd name="connsiteY3" fmla="*/ 1500128 h 1919228"/>
              <a:gd name="connsiteX4" fmla="*/ 1219200 w 1600200"/>
              <a:gd name="connsiteY4" fmla="*/ 1300103 h 1919228"/>
              <a:gd name="connsiteX5" fmla="*/ 1600200 w 1600200"/>
              <a:gd name="connsiteY5" fmla="*/ 1728728 h 1919228"/>
              <a:gd name="connsiteX6" fmla="*/ 1038225 w 1600200"/>
              <a:gd name="connsiteY6" fmla="*/ 1919228 h 1919228"/>
              <a:gd name="connsiteX7" fmla="*/ 0 w 1600200"/>
              <a:gd name="connsiteY7" fmla="*/ 376178 h 1919228"/>
              <a:gd name="connsiteX8" fmla="*/ 371475 w 1600200"/>
              <a:gd name="connsiteY8" fmla="*/ 1277 h 1919228"/>
              <a:gd name="connsiteX0" fmla="*/ 371475 w 1600200"/>
              <a:gd name="connsiteY0" fmla="*/ 1544 h 1919495"/>
              <a:gd name="connsiteX1" fmla="*/ 628650 w 1600200"/>
              <a:gd name="connsiteY1" fmla="*/ 585995 h 1919495"/>
              <a:gd name="connsiteX2" fmla="*/ 400050 w 1600200"/>
              <a:gd name="connsiteY2" fmla="*/ 624095 h 1919495"/>
              <a:gd name="connsiteX3" fmla="*/ 1019175 w 1600200"/>
              <a:gd name="connsiteY3" fmla="*/ 1500395 h 1919495"/>
              <a:gd name="connsiteX4" fmla="*/ 1219200 w 1600200"/>
              <a:gd name="connsiteY4" fmla="*/ 1300370 h 1919495"/>
              <a:gd name="connsiteX5" fmla="*/ 1600200 w 1600200"/>
              <a:gd name="connsiteY5" fmla="*/ 1728995 h 1919495"/>
              <a:gd name="connsiteX6" fmla="*/ 1038225 w 1600200"/>
              <a:gd name="connsiteY6" fmla="*/ 1919495 h 1919495"/>
              <a:gd name="connsiteX7" fmla="*/ 0 w 1600200"/>
              <a:gd name="connsiteY7" fmla="*/ 376445 h 1919495"/>
              <a:gd name="connsiteX8" fmla="*/ 371475 w 1600200"/>
              <a:gd name="connsiteY8" fmla="*/ 1544 h 1919495"/>
              <a:gd name="connsiteX0" fmla="*/ 371475 w 1600200"/>
              <a:gd name="connsiteY0" fmla="*/ 1487 h 1919438"/>
              <a:gd name="connsiteX1" fmla="*/ 568075 w 1600200"/>
              <a:gd name="connsiteY1" fmla="*/ 603245 h 1919438"/>
              <a:gd name="connsiteX2" fmla="*/ 400050 w 1600200"/>
              <a:gd name="connsiteY2" fmla="*/ 624038 h 1919438"/>
              <a:gd name="connsiteX3" fmla="*/ 1019175 w 1600200"/>
              <a:gd name="connsiteY3" fmla="*/ 1500338 h 1919438"/>
              <a:gd name="connsiteX4" fmla="*/ 1219200 w 1600200"/>
              <a:gd name="connsiteY4" fmla="*/ 1300313 h 1919438"/>
              <a:gd name="connsiteX5" fmla="*/ 1600200 w 1600200"/>
              <a:gd name="connsiteY5" fmla="*/ 1728938 h 1919438"/>
              <a:gd name="connsiteX6" fmla="*/ 1038225 w 1600200"/>
              <a:gd name="connsiteY6" fmla="*/ 1919438 h 1919438"/>
              <a:gd name="connsiteX7" fmla="*/ 0 w 1600200"/>
              <a:gd name="connsiteY7" fmla="*/ 376388 h 1919438"/>
              <a:gd name="connsiteX8" fmla="*/ 371475 w 1600200"/>
              <a:gd name="connsiteY8" fmla="*/ 1487 h 1919438"/>
              <a:gd name="connsiteX0" fmla="*/ 371475 w 1600200"/>
              <a:gd name="connsiteY0" fmla="*/ 1032 h 1918983"/>
              <a:gd name="connsiteX1" fmla="*/ 568075 w 1600200"/>
              <a:gd name="connsiteY1" fmla="*/ 602790 h 1918983"/>
              <a:gd name="connsiteX2" fmla="*/ 400050 w 1600200"/>
              <a:gd name="connsiteY2" fmla="*/ 623583 h 1918983"/>
              <a:gd name="connsiteX3" fmla="*/ 1019175 w 1600200"/>
              <a:gd name="connsiteY3" fmla="*/ 1499883 h 1918983"/>
              <a:gd name="connsiteX4" fmla="*/ 1219200 w 1600200"/>
              <a:gd name="connsiteY4" fmla="*/ 1299858 h 1918983"/>
              <a:gd name="connsiteX5" fmla="*/ 1600200 w 1600200"/>
              <a:gd name="connsiteY5" fmla="*/ 1728483 h 1918983"/>
              <a:gd name="connsiteX6" fmla="*/ 1038225 w 1600200"/>
              <a:gd name="connsiteY6" fmla="*/ 1918983 h 1918983"/>
              <a:gd name="connsiteX7" fmla="*/ 0 w 1600200"/>
              <a:gd name="connsiteY7" fmla="*/ 375933 h 1918983"/>
              <a:gd name="connsiteX8" fmla="*/ 371475 w 1600200"/>
              <a:gd name="connsiteY8" fmla="*/ 1032 h 1918983"/>
              <a:gd name="connsiteX0" fmla="*/ 371475 w 1600200"/>
              <a:gd name="connsiteY0" fmla="*/ 1088 h 1919039"/>
              <a:gd name="connsiteX1" fmla="*/ 568075 w 1600200"/>
              <a:gd name="connsiteY1" fmla="*/ 602846 h 1919039"/>
              <a:gd name="connsiteX2" fmla="*/ 400050 w 1600200"/>
              <a:gd name="connsiteY2" fmla="*/ 623639 h 1919039"/>
              <a:gd name="connsiteX3" fmla="*/ 1019175 w 1600200"/>
              <a:gd name="connsiteY3" fmla="*/ 1499939 h 1919039"/>
              <a:gd name="connsiteX4" fmla="*/ 1219200 w 1600200"/>
              <a:gd name="connsiteY4" fmla="*/ 1299914 h 1919039"/>
              <a:gd name="connsiteX5" fmla="*/ 1600200 w 1600200"/>
              <a:gd name="connsiteY5" fmla="*/ 1728539 h 1919039"/>
              <a:gd name="connsiteX6" fmla="*/ 1038225 w 1600200"/>
              <a:gd name="connsiteY6" fmla="*/ 1919039 h 1919039"/>
              <a:gd name="connsiteX7" fmla="*/ 0 w 1600200"/>
              <a:gd name="connsiteY7" fmla="*/ 375989 h 1919039"/>
              <a:gd name="connsiteX8" fmla="*/ 371475 w 1600200"/>
              <a:gd name="connsiteY8" fmla="*/ 1088 h 1919039"/>
              <a:gd name="connsiteX0" fmla="*/ 371475 w 1600200"/>
              <a:gd name="connsiteY0" fmla="*/ 1088 h 1919039"/>
              <a:gd name="connsiteX1" fmla="*/ 568075 w 1600200"/>
              <a:gd name="connsiteY1" fmla="*/ 602846 h 1919039"/>
              <a:gd name="connsiteX2" fmla="*/ 400050 w 1600200"/>
              <a:gd name="connsiteY2" fmla="*/ 623639 h 1919039"/>
              <a:gd name="connsiteX3" fmla="*/ 1019175 w 1600200"/>
              <a:gd name="connsiteY3" fmla="*/ 1499939 h 1919039"/>
              <a:gd name="connsiteX4" fmla="*/ 1219200 w 1600200"/>
              <a:gd name="connsiteY4" fmla="*/ 1299914 h 1919039"/>
              <a:gd name="connsiteX5" fmla="*/ 1600200 w 1600200"/>
              <a:gd name="connsiteY5" fmla="*/ 1728539 h 1919039"/>
              <a:gd name="connsiteX6" fmla="*/ 1038225 w 1600200"/>
              <a:gd name="connsiteY6" fmla="*/ 1919039 h 1919039"/>
              <a:gd name="connsiteX7" fmla="*/ 0 w 1600200"/>
              <a:gd name="connsiteY7" fmla="*/ 375989 h 1919039"/>
              <a:gd name="connsiteX8" fmla="*/ 371475 w 1600200"/>
              <a:gd name="connsiteY8" fmla="*/ 1088 h 191903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400050 w 1600200"/>
              <a:gd name="connsiteY2" fmla="*/ 623669 h 1919069"/>
              <a:gd name="connsiteX3" fmla="*/ 1019175 w 1600200"/>
              <a:gd name="connsiteY3" fmla="*/ 1499969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408703 w 1600200"/>
              <a:gd name="connsiteY2" fmla="*/ 643860 h 1919069"/>
              <a:gd name="connsiteX3" fmla="*/ 1019175 w 1600200"/>
              <a:gd name="connsiteY3" fmla="*/ 1499969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59666 w 1600200"/>
              <a:gd name="connsiteY2" fmla="*/ 643860 h 1919069"/>
              <a:gd name="connsiteX3" fmla="*/ 1019175 w 1600200"/>
              <a:gd name="connsiteY3" fmla="*/ 1499969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1019175 w 1600200"/>
              <a:gd name="connsiteY3" fmla="*/ 1499969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1019175 w 1600200"/>
              <a:gd name="connsiteY3" fmla="*/ 1499969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1019175 w 1600200"/>
              <a:gd name="connsiteY3" fmla="*/ 1499969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1019175 w 1600200"/>
              <a:gd name="connsiteY3" fmla="*/ 1499969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1019175 w 1600200"/>
              <a:gd name="connsiteY3" fmla="*/ 1499969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1019175 w 1600200"/>
              <a:gd name="connsiteY3" fmla="*/ 1499969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1019175 w 1600200"/>
              <a:gd name="connsiteY3" fmla="*/ 1499969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970138 w 1600200"/>
              <a:gd name="connsiteY3" fmla="*/ 1517276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1010522 w 1600200"/>
              <a:gd name="connsiteY3" fmla="*/ 1534584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996099 w 1600200"/>
              <a:gd name="connsiteY3" fmla="*/ 1546122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987445 w 1600200"/>
              <a:gd name="connsiteY3" fmla="*/ 1528815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987445 w 1600200"/>
              <a:gd name="connsiteY3" fmla="*/ 1528815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987445 w 1600200"/>
              <a:gd name="connsiteY3" fmla="*/ 1528815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987445 w 1600200"/>
              <a:gd name="connsiteY3" fmla="*/ 1528815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987445 w 1600200"/>
              <a:gd name="connsiteY3" fmla="*/ 1528815 h 1919069"/>
              <a:gd name="connsiteX4" fmla="*/ 1173048 w 1600200"/>
              <a:gd name="connsiteY4" fmla="*/ 1311482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987445 w 1600200"/>
              <a:gd name="connsiteY3" fmla="*/ 1528815 h 1919069"/>
              <a:gd name="connsiteX4" fmla="*/ 1173048 w 1600200"/>
              <a:gd name="connsiteY4" fmla="*/ 1311482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987445 w 1600200"/>
              <a:gd name="connsiteY3" fmla="*/ 1528815 h 1919069"/>
              <a:gd name="connsiteX4" fmla="*/ 1173048 w 1600200"/>
              <a:gd name="connsiteY4" fmla="*/ 1311482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987445 w 1600200"/>
              <a:gd name="connsiteY3" fmla="*/ 1528815 h 1919069"/>
              <a:gd name="connsiteX4" fmla="*/ 1173048 w 1600200"/>
              <a:gd name="connsiteY4" fmla="*/ 1311482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588662"/>
              <a:gd name="connsiteY0" fmla="*/ 1118 h 1919069"/>
              <a:gd name="connsiteX1" fmla="*/ 568075 w 1588662"/>
              <a:gd name="connsiteY1" fmla="*/ 602876 h 1919069"/>
              <a:gd name="connsiteX2" fmla="*/ 374089 w 1588662"/>
              <a:gd name="connsiteY2" fmla="*/ 646744 h 1919069"/>
              <a:gd name="connsiteX3" fmla="*/ 987445 w 1588662"/>
              <a:gd name="connsiteY3" fmla="*/ 1528815 h 1919069"/>
              <a:gd name="connsiteX4" fmla="*/ 1173048 w 1588662"/>
              <a:gd name="connsiteY4" fmla="*/ 1311482 h 1919069"/>
              <a:gd name="connsiteX5" fmla="*/ 1588662 w 1588662"/>
              <a:gd name="connsiteY5" fmla="*/ 1699723 h 1919069"/>
              <a:gd name="connsiteX6" fmla="*/ 1038225 w 1588662"/>
              <a:gd name="connsiteY6" fmla="*/ 1919069 h 1919069"/>
              <a:gd name="connsiteX7" fmla="*/ 0 w 1588662"/>
              <a:gd name="connsiteY7" fmla="*/ 376019 h 1919069"/>
              <a:gd name="connsiteX8" fmla="*/ 371475 w 1588662"/>
              <a:gd name="connsiteY8" fmla="*/ 1118 h 1919069"/>
              <a:gd name="connsiteX0" fmla="*/ 371475 w 1600166"/>
              <a:gd name="connsiteY0" fmla="*/ 1118 h 1919069"/>
              <a:gd name="connsiteX1" fmla="*/ 568075 w 1600166"/>
              <a:gd name="connsiteY1" fmla="*/ 602876 h 1919069"/>
              <a:gd name="connsiteX2" fmla="*/ 374089 w 1600166"/>
              <a:gd name="connsiteY2" fmla="*/ 646744 h 1919069"/>
              <a:gd name="connsiteX3" fmla="*/ 987445 w 1600166"/>
              <a:gd name="connsiteY3" fmla="*/ 1528815 h 1919069"/>
              <a:gd name="connsiteX4" fmla="*/ 1173048 w 1600166"/>
              <a:gd name="connsiteY4" fmla="*/ 1311482 h 1919069"/>
              <a:gd name="connsiteX5" fmla="*/ 1588662 w 1600166"/>
              <a:gd name="connsiteY5" fmla="*/ 1699723 h 1919069"/>
              <a:gd name="connsiteX6" fmla="*/ 1038225 w 1600166"/>
              <a:gd name="connsiteY6" fmla="*/ 1919069 h 1919069"/>
              <a:gd name="connsiteX7" fmla="*/ 0 w 1600166"/>
              <a:gd name="connsiteY7" fmla="*/ 376019 h 1919069"/>
              <a:gd name="connsiteX8" fmla="*/ 371475 w 1600166"/>
              <a:gd name="connsiteY8" fmla="*/ 1118 h 1919069"/>
              <a:gd name="connsiteX0" fmla="*/ 371475 w 1600166"/>
              <a:gd name="connsiteY0" fmla="*/ 1118 h 1919069"/>
              <a:gd name="connsiteX1" fmla="*/ 568075 w 1600166"/>
              <a:gd name="connsiteY1" fmla="*/ 602876 h 1919069"/>
              <a:gd name="connsiteX2" fmla="*/ 374089 w 1600166"/>
              <a:gd name="connsiteY2" fmla="*/ 646744 h 1919069"/>
              <a:gd name="connsiteX3" fmla="*/ 987445 w 1600166"/>
              <a:gd name="connsiteY3" fmla="*/ 1528815 h 1919069"/>
              <a:gd name="connsiteX4" fmla="*/ 1173048 w 1600166"/>
              <a:gd name="connsiteY4" fmla="*/ 1311482 h 1919069"/>
              <a:gd name="connsiteX5" fmla="*/ 1588662 w 1600166"/>
              <a:gd name="connsiteY5" fmla="*/ 1699723 h 1919069"/>
              <a:gd name="connsiteX6" fmla="*/ 1038225 w 1600166"/>
              <a:gd name="connsiteY6" fmla="*/ 1919069 h 1919069"/>
              <a:gd name="connsiteX7" fmla="*/ 0 w 1600166"/>
              <a:gd name="connsiteY7" fmla="*/ 376019 h 1919069"/>
              <a:gd name="connsiteX8" fmla="*/ 371475 w 1600166"/>
              <a:gd name="connsiteY8" fmla="*/ 1118 h 1919069"/>
              <a:gd name="connsiteX0" fmla="*/ 371475 w 1596260"/>
              <a:gd name="connsiteY0" fmla="*/ 1118 h 1919069"/>
              <a:gd name="connsiteX1" fmla="*/ 568075 w 1596260"/>
              <a:gd name="connsiteY1" fmla="*/ 602876 h 1919069"/>
              <a:gd name="connsiteX2" fmla="*/ 374089 w 1596260"/>
              <a:gd name="connsiteY2" fmla="*/ 646744 h 1919069"/>
              <a:gd name="connsiteX3" fmla="*/ 987445 w 1596260"/>
              <a:gd name="connsiteY3" fmla="*/ 1528815 h 1919069"/>
              <a:gd name="connsiteX4" fmla="*/ 1173048 w 1596260"/>
              <a:gd name="connsiteY4" fmla="*/ 1311482 h 1919069"/>
              <a:gd name="connsiteX5" fmla="*/ 1588662 w 1596260"/>
              <a:gd name="connsiteY5" fmla="*/ 1699723 h 1919069"/>
              <a:gd name="connsiteX6" fmla="*/ 1038225 w 1596260"/>
              <a:gd name="connsiteY6" fmla="*/ 1919069 h 1919069"/>
              <a:gd name="connsiteX7" fmla="*/ 0 w 1596260"/>
              <a:gd name="connsiteY7" fmla="*/ 376019 h 1919069"/>
              <a:gd name="connsiteX8" fmla="*/ 371475 w 1596260"/>
              <a:gd name="connsiteY8" fmla="*/ 1118 h 1919069"/>
              <a:gd name="connsiteX0" fmla="*/ 371475 w 1596260"/>
              <a:gd name="connsiteY0" fmla="*/ 1118 h 1919069"/>
              <a:gd name="connsiteX1" fmla="*/ 568075 w 1596260"/>
              <a:gd name="connsiteY1" fmla="*/ 602876 h 1919069"/>
              <a:gd name="connsiteX2" fmla="*/ 374089 w 1596260"/>
              <a:gd name="connsiteY2" fmla="*/ 646744 h 1919069"/>
              <a:gd name="connsiteX3" fmla="*/ 987445 w 1596260"/>
              <a:gd name="connsiteY3" fmla="*/ 1528815 h 1919069"/>
              <a:gd name="connsiteX4" fmla="*/ 1173048 w 1596260"/>
              <a:gd name="connsiteY4" fmla="*/ 1311482 h 1919069"/>
              <a:gd name="connsiteX5" fmla="*/ 1588662 w 1596260"/>
              <a:gd name="connsiteY5" fmla="*/ 1699723 h 1919069"/>
              <a:gd name="connsiteX6" fmla="*/ 1038225 w 1596260"/>
              <a:gd name="connsiteY6" fmla="*/ 1919069 h 1919069"/>
              <a:gd name="connsiteX7" fmla="*/ 0 w 1596260"/>
              <a:gd name="connsiteY7" fmla="*/ 376019 h 1919069"/>
              <a:gd name="connsiteX8" fmla="*/ 371475 w 1596260"/>
              <a:gd name="connsiteY8" fmla="*/ 1118 h 1919069"/>
              <a:gd name="connsiteX0" fmla="*/ 371475 w 1596260"/>
              <a:gd name="connsiteY0" fmla="*/ 1118 h 1946976"/>
              <a:gd name="connsiteX1" fmla="*/ 568075 w 1596260"/>
              <a:gd name="connsiteY1" fmla="*/ 602876 h 1946976"/>
              <a:gd name="connsiteX2" fmla="*/ 374089 w 1596260"/>
              <a:gd name="connsiteY2" fmla="*/ 646744 h 1946976"/>
              <a:gd name="connsiteX3" fmla="*/ 987445 w 1596260"/>
              <a:gd name="connsiteY3" fmla="*/ 1528815 h 1946976"/>
              <a:gd name="connsiteX4" fmla="*/ 1173048 w 1596260"/>
              <a:gd name="connsiteY4" fmla="*/ 1311482 h 1946976"/>
              <a:gd name="connsiteX5" fmla="*/ 1588662 w 1596260"/>
              <a:gd name="connsiteY5" fmla="*/ 1699723 h 1946976"/>
              <a:gd name="connsiteX6" fmla="*/ 1038225 w 1596260"/>
              <a:gd name="connsiteY6" fmla="*/ 1919069 h 1946976"/>
              <a:gd name="connsiteX7" fmla="*/ 0 w 1596260"/>
              <a:gd name="connsiteY7" fmla="*/ 376019 h 1946976"/>
              <a:gd name="connsiteX8" fmla="*/ 371475 w 1596260"/>
              <a:gd name="connsiteY8" fmla="*/ 1118 h 1946976"/>
              <a:gd name="connsiteX0" fmla="*/ 357053 w 1581838"/>
              <a:gd name="connsiteY0" fmla="*/ 1118 h 1946976"/>
              <a:gd name="connsiteX1" fmla="*/ 553653 w 1581838"/>
              <a:gd name="connsiteY1" fmla="*/ 602876 h 1946976"/>
              <a:gd name="connsiteX2" fmla="*/ 359667 w 1581838"/>
              <a:gd name="connsiteY2" fmla="*/ 646744 h 1946976"/>
              <a:gd name="connsiteX3" fmla="*/ 973023 w 1581838"/>
              <a:gd name="connsiteY3" fmla="*/ 1528815 h 1946976"/>
              <a:gd name="connsiteX4" fmla="*/ 1158626 w 1581838"/>
              <a:gd name="connsiteY4" fmla="*/ 1311482 h 1946976"/>
              <a:gd name="connsiteX5" fmla="*/ 1574240 w 1581838"/>
              <a:gd name="connsiteY5" fmla="*/ 1699723 h 1946976"/>
              <a:gd name="connsiteX6" fmla="*/ 1023803 w 1581838"/>
              <a:gd name="connsiteY6" fmla="*/ 1919069 h 1946976"/>
              <a:gd name="connsiteX7" fmla="*/ 0 w 1581838"/>
              <a:gd name="connsiteY7" fmla="*/ 378903 h 1946976"/>
              <a:gd name="connsiteX8" fmla="*/ 357053 w 1581838"/>
              <a:gd name="connsiteY8" fmla="*/ 1118 h 1946976"/>
              <a:gd name="connsiteX0" fmla="*/ 357053 w 1581838"/>
              <a:gd name="connsiteY0" fmla="*/ 1118 h 1946976"/>
              <a:gd name="connsiteX1" fmla="*/ 553653 w 1581838"/>
              <a:gd name="connsiteY1" fmla="*/ 602876 h 1946976"/>
              <a:gd name="connsiteX2" fmla="*/ 359667 w 1581838"/>
              <a:gd name="connsiteY2" fmla="*/ 646744 h 1946976"/>
              <a:gd name="connsiteX3" fmla="*/ 973023 w 1581838"/>
              <a:gd name="connsiteY3" fmla="*/ 1528815 h 1946976"/>
              <a:gd name="connsiteX4" fmla="*/ 1158626 w 1581838"/>
              <a:gd name="connsiteY4" fmla="*/ 1311482 h 1946976"/>
              <a:gd name="connsiteX5" fmla="*/ 1574240 w 1581838"/>
              <a:gd name="connsiteY5" fmla="*/ 1699723 h 1946976"/>
              <a:gd name="connsiteX6" fmla="*/ 1023803 w 1581838"/>
              <a:gd name="connsiteY6" fmla="*/ 1919069 h 1946976"/>
              <a:gd name="connsiteX7" fmla="*/ 0 w 1581838"/>
              <a:gd name="connsiteY7" fmla="*/ 378903 h 1946976"/>
              <a:gd name="connsiteX8" fmla="*/ 357053 w 1581838"/>
              <a:gd name="connsiteY8" fmla="*/ 1118 h 1946976"/>
              <a:gd name="connsiteX0" fmla="*/ 357053 w 1581838"/>
              <a:gd name="connsiteY0" fmla="*/ 1118 h 1946976"/>
              <a:gd name="connsiteX1" fmla="*/ 553653 w 1581838"/>
              <a:gd name="connsiteY1" fmla="*/ 602876 h 1946976"/>
              <a:gd name="connsiteX2" fmla="*/ 359667 w 1581838"/>
              <a:gd name="connsiteY2" fmla="*/ 646744 h 1946976"/>
              <a:gd name="connsiteX3" fmla="*/ 973023 w 1581838"/>
              <a:gd name="connsiteY3" fmla="*/ 1528815 h 1946976"/>
              <a:gd name="connsiteX4" fmla="*/ 1158626 w 1581838"/>
              <a:gd name="connsiteY4" fmla="*/ 1311482 h 1946976"/>
              <a:gd name="connsiteX5" fmla="*/ 1574240 w 1581838"/>
              <a:gd name="connsiteY5" fmla="*/ 1699723 h 1946976"/>
              <a:gd name="connsiteX6" fmla="*/ 1023803 w 1581838"/>
              <a:gd name="connsiteY6" fmla="*/ 1919069 h 1946976"/>
              <a:gd name="connsiteX7" fmla="*/ 0 w 1581838"/>
              <a:gd name="connsiteY7" fmla="*/ 378903 h 1946976"/>
              <a:gd name="connsiteX8" fmla="*/ 357053 w 1581838"/>
              <a:gd name="connsiteY8" fmla="*/ 1118 h 1946976"/>
              <a:gd name="connsiteX0" fmla="*/ 333976 w 1558761"/>
              <a:gd name="connsiteY0" fmla="*/ 1118 h 1946976"/>
              <a:gd name="connsiteX1" fmla="*/ 530576 w 1558761"/>
              <a:gd name="connsiteY1" fmla="*/ 602876 h 1946976"/>
              <a:gd name="connsiteX2" fmla="*/ 336590 w 1558761"/>
              <a:gd name="connsiteY2" fmla="*/ 646744 h 1946976"/>
              <a:gd name="connsiteX3" fmla="*/ 949946 w 1558761"/>
              <a:gd name="connsiteY3" fmla="*/ 1528815 h 1946976"/>
              <a:gd name="connsiteX4" fmla="*/ 1135549 w 1558761"/>
              <a:gd name="connsiteY4" fmla="*/ 1311482 h 1946976"/>
              <a:gd name="connsiteX5" fmla="*/ 1551163 w 1558761"/>
              <a:gd name="connsiteY5" fmla="*/ 1699723 h 1946976"/>
              <a:gd name="connsiteX6" fmla="*/ 1000726 w 1558761"/>
              <a:gd name="connsiteY6" fmla="*/ 1919069 h 1946976"/>
              <a:gd name="connsiteX7" fmla="*/ 0 w 1558761"/>
              <a:gd name="connsiteY7" fmla="*/ 390441 h 1946976"/>
              <a:gd name="connsiteX8" fmla="*/ 333976 w 1558761"/>
              <a:gd name="connsiteY8" fmla="*/ 1118 h 1946976"/>
              <a:gd name="connsiteX0" fmla="*/ 335877 w 1560662"/>
              <a:gd name="connsiteY0" fmla="*/ 1118 h 1946976"/>
              <a:gd name="connsiteX1" fmla="*/ 532477 w 1560662"/>
              <a:gd name="connsiteY1" fmla="*/ 602876 h 1946976"/>
              <a:gd name="connsiteX2" fmla="*/ 338491 w 1560662"/>
              <a:gd name="connsiteY2" fmla="*/ 646744 h 1946976"/>
              <a:gd name="connsiteX3" fmla="*/ 951847 w 1560662"/>
              <a:gd name="connsiteY3" fmla="*/ 1528815 h 1946976"/>
              <a:gd name="connsiteX4" fmla="*/ 1137450 w 1560662"/>
              <a:gd name="connsiteY4" fmla="*/ 1311482 h 1946976"/>
              <a:gd name="connsiteX5" fmla="*/ 1553064 w 1560662"/>
              <a:gd name="connsiteY5" fmla="*/ 1699723 h 1946976"/>
              <a:gd name="connsiteX6" fmla="*/ 1002627 w 1560662"/>
              <a:gd name="connsiteY6" fmla="*/ 1919069 h 1946976"/>
              <a:gd name="connsiteX7" fmla="*/ 1901 w 1560662"/>
              <a:gd name="connsiteY7" fmla="*/ 390441 h 1946976"/>
              <a:gd name="connsiteX8" fmla="*/ 335877 w 1560662"/>
              <a:gd name="connsiteY8" fmla="*/ 1118 h 1946976"/>
              <a:gd name="connsiteX0" fmla="*/ 335877 w 1560662"/>
              <a:gd name="connsiteY0" fmla="*/ 1118 h 1946976"/>
              <a:gd name="connsiteX1" fmla="*/ 532477 w 1560662"/>
              <a:gd name="connsiteY1" fmla="*/ 602876 h 1946976"/>
              <a:gd name="connsiteX2" fmla="*/ 338491 w 1560662"/>
              <a:gd name="connsiteY2" fmla="*/ 646744 h 1946976"/>
              <a:gd name="connsiteX3" fmla="*/ 951847 w 1560662"/>
              <a:gd name="connsiteY3" fmla="*/ 1528815 h 1946976"/>
              <a:gd name="connsiteX4" fmla="*/ 1137450 w 1560662"/>
              <a:gd name="connsiteY4" fmla="*/ 1311482 h 1946976"/>
              <a:gd name="connsiteX5" fmla="*/ 1553064 w 1560662"/>
              <a:gd name="connsiteY5" fmla="*/ 1699723 h 1946976"/>
              <a:gd name="connsiteX6" fmla="*/ 1002627 w 1560662"/>
              <a:gd name="connsiteY6" fmla="*/ 1919069 h 1946976"/>
              <a:gd name="connsiteX7" fmla="*/ 1901 w 1560662"/>
              <a:gd name="connsiteY7" fmla="*/ 390441 h 1946976"/>
              <a:gd name="connsiteX8" fmla="*/ 335877 w 1560662"/>
              <a:gd name="connsiteY8" fmla="*/ 1118 h 1946976"/>
              <a:gd name="connsiteX0" fmla="*/ 335877 w 1560662"/>
              <a:gd name="connsiteY0" fmla="*/ 1118 h 1946976"/>
              <a:gd name="connsiteX1" fmla="*/ 532477 w 1560662"/>
              <a:gd name="connsiteY1" fmla="*/ 602876 h 1946976"/>
              <a:gd name="connsiteX2" fmla="*/ 338491 w 1560662"/>
              <a:gd name="connsiteY2" fmla="*/ 646744 h 1946976"/>
              <a:gd name="connsiteX3" fmla="*/ 951847 w 1560662"/>
              <a:gd name="connsiteY3" fmla="*/ 1528815 h 1946976"/>
              <a:gd name="connsiteX4" fmla="*/ 1137450 w 1560662"/>
              <a:gd name="connsiteY4" fmla="*/ 1311482 h 1946976"/>
              <a:gd name="connsiteX5" fmla="*/ 1553064 w 1560662"/>
              <a:gd name="connsiteY5" fmla="*/ 1699723 h 1946976"/>
              <a:gd name="connsiteX6" fmla="*/ 1002627 w 1560662"/>
              <a:gd name="connsiteY6" fmla="*/ 1919069 h 1946976"/>
              <a:gd name="connsiteX7" fmla="*/ 1901 w 1560662"/>
              <a:gd name="connsiteY7" fmla="*/ 390441 h 1946976"/>
              <a:gd name="connsiteX8" fmla="*/ 335877 w 1560662"/>
              <a:gd name="connsiteY8" fmla="*/ 1118 h 1946976"/>
              <a:gd name="connsiteX0" fmla="*/ 335877 w 1560662"/>
              <a:gd name="connsiteY0" fmla="*/ 1118 h 1946976"/>
              <a:gd name="connsiteX1" fmla="*/ 532477 w 1560662"/>
              <a:gd name="connsiteY1" fmla="*/ 602876 h 1946976"/>
              <a:gd name="connsiteX2" fmla="*/ 344260 w 1560662"/>
              <a:gd name="connsiteY2" fmla="*/ 655398 h 1946976"/>
              <a:gd name="connsiteX3" fmla="*/ 951847 w 1560662"/>
              <a:gd name="connsiteY3" fmla="*/ 1528815 h 1946976"/>
              <a:gd name="connsiteX4" fmla="*/ 1137450 w 1560662"/>
              <a:gd name="connsiteY4" fmla="*/ 1311482 h 1946976"/>
              <a:gd name="connsiteX5" fmla="*/ 1553064 w 1560662"/>
              <a:gd name="connsiteY5" fmla="*/ 1699723 h 1946976"/>
              <a:gd name="connsiteX6" fmla="*/ 1002627 w 1560662"/>
              <a:gd name="connsiteY6" fmla="*/ 1919069 h 1946976"/>
              <a:gd name="connsiteX7" fmla="*/ 1901 w 1560662"/>
              <a:gd name="connsiteY7" fmla="*/ 390441 h 1946976"/>
              <a:gd name="connsiteX8" fmla="*/ 335877 w 1560662"/>
              <a:gd name="connsiteY8" fmla="*/ 1118 h 1946976"/>
              <a:gd name="connsiteX0" fmla="*/ 335877 w 1560662"/>
              <a:gd name="connsiteY0" fmla="*/ 196 h 1946054"/>
              <a:gd name="connsiteX1" fmla="*/ 532477 w 1560662"/>
              <a:gd name="connsiteY1" fmla="*/ 601954 h 1946054"/>
              <a:gd name="connsiteX2" fmla="*/ 344260 w 1560662"/>
              <a:gd name="connsiteY2" fmla="*/ 654476 h 1946054"/>
              <a:gd name="connsiteX3" fmla="*/ 951847 w 1560662"/>
              <a:gd name="connsiteY3" fmla="*/ 1527893 h 1946054"/>
              <a:gd name="connsiteX4" fmla="*/ 1137450 w 1560662"/>
              <a:gd name="connsiteY4" fmla="*/ 1310560 h 1946054"/>
              <a:gd name="connsiteX5" fmla="*/ 1553064 w 1560662"/>
              <a:gd name="connsiteY5" fmla="*/ 1698801 h 1946054"/>
              <a:gd name="connsiteX6" fmla="*/ 1002627 w 1560662"/>
              <a:gd name="connsiteY6" fmla="*/ 1918147 h 1946054"/>
              <a:gd name="connsiteX7" fmla="*/ 1901 w 1560662"/>
              <a:gd name="connsiteY7" fmla="*/ 389519 h 1946054"/>
              <a:gd name="connsiteX8" fmla="*/ 335877 w 1560662"/>
              <a:gd name="connsiteY8" fmla="*/ 196 h 1946054"/>
              <a:gd name="connsiteX0" fmla="*/ 332898 w 1560662"/>
              <a:gd name="connsiteY0" fmla="*/ 199 h 1937121"/>
              <a:gd name="connsiteX1" fmla="*/ 532477 w 1560662"/>
              <a:gd name="connsiteY1" fmla="*/ 593021 h 1937121"/>
              <a:gd name="connsiteX2" fmla="*/ 344260 w 1560662"/>
              <a:gd name="connsiteY2" fmla="*/ 645543 h 1937121"/>
              <a:gd name="connsiteX3" fmla="*/ 951847 w 1560662"/>
              <a:gd name="connsiteY3" fmla="*/ 1518960 h 1937121"/>
              <a:gd name="connsiteX4" fmla="*/ 1137450 w 1560662"/>
              <a:gd name="connsiteY4" fmla="*/ 1301627 h 1937121"/>
              <a:gd name="connsiteX5" fmla="*/ 1553064 w 1560662"/>
              <a:gd name="connsiteY5" fmla="*/ 1689868 h 1937121"/>
              <a:gd name="connsiteX6" fmla="*/ 1002627 w 1560662"/>
              <a:gd name="connsiteY6" fmla="*/ 1909214 h 1937121"/>
              <a:gd name="connsiteX7" fmla="*/ 1901 w 1560662"/>
              <a:gd name="connsiteY7" fmla="*/ 380586 h 1937121"/>
              <a:gd name="connsiteX8" fmla="*/ 332898 w 1560662"/>
              <a:gd name="connsiteY8" fmla="*/ 199 h 1937121"/>
              <a:gd name="connsiteX0" fmla="*/ 332898 w 1560662"/>
              <a:gd name="connsiteY0" fmla="*/ 199 h 1937121"/>
              <a:gd name="connsiteX1" fmla="*/ 532477 w 1560662"/>
              <a:gd name="connsiteY1" fmla="*/ 593021 h 1937121"/>
              <a:gd name="connsiteX2" fmla="*/ 344260 w 1560662"/>
              <a:gd name="connsiteY2" fmla="*/ 645543 h 1937121"/>
              <a:gd name="connsiteX3" fmla="*/ 951847 w 1560662"/>
              <a:gd name="connsiteY3" fmla="*/ 1518960 h 1937121"/>
              <a:gd name="connsiteX4" fmla="*/ 1137450 w 1560662"/>
              <a:gd name="connsiteY4" fmla="*/ 1301627 h 1937121"/>
              <a:gd name="connsiteX5" fmla="*/ 1553064 w 1560662"/>
              <a:gd name="connsiteY5" fmla="*/ 1689868 h 1937121"/>
              <a:gd name="connsiteX6" fmla="*/ 1002627 w 1560662"/>
              <a:gd name="connsiteY6" fmla="*/ 1909214 h 1937121"/>
              <a:gd name="connsiteX7" fmla="*/ 1901 w 1560662"/>
              <a:gd name="connsiteY7" fmla="*/ 380586 h 1937121"/>
              <a:gd name="connsiteX8" fmla="*/ 332898 w 1560662"/>
              <a:gd name="connsiteY8" fmla="*/ 199 h 1937121"/>
              <a:gd name="connsiteX0" fmla="*/ 332898 w 1560662"/>
              <a:gd name="connsiteY0" fmla="*/ 199 h 1937121"/>
              <a:gd name="connsiteX1" fmla="*/ 532477 w 1560662"/>
              <a:gd name="connsiteY1" fmla="*/ 593021 h 1937121"/>
              <a:gd name="connsiteX2" fmla="*/ 344260 w 1560662"/>
              <a:gd name="connsiteY2" fmla="*/ 645543 h 1937121"/>
              <a:gd name="connsiteX3" fmla="*/ 951847 w 1560662"/>
              <a:gd name="connsiteY3" fmla="*/ 1518960 h 1937121"/>
              <a:gd name="connsiteX4" fmla="*/ 1137450 w 1560662"/>
              <a:gd name="connsiteY4" fmla="*/ 1301627 h 1937121"/>
              <a:gd name="connsiteX5" fmla="*/ 1553064 w 1560662"/>
              <a:gd name="connsiteY5" fmla="*/ 1689868 h 1937121"/>
              <a:gd name="connsiteX6" fmla="*/ 1002627 w 1560662"/>
              <a:gd name="connsiteY6" fmla="*/ 1909214 h 1937121"/>
              <a:gd name="connsiteX7" fmla="*/ 1901 w 1560662"/>
              <a:gd name="connsiteY7" fmla="*/ 380586 h 1937121"/>
              <a:gd name="connsiteX8" fmla="*/ 332898 w 1560662"/>
              <a:gd name="connsiteY8" fmla="*/ 199 h 1937121"/>
              <a:gd name="connsiteX0" fmla="*/ 332898 w 1565431"/>
              <a:gd name="connsiteY0" fmla="*/ 199 h 1937121"/>
              <a:gd name="connsiteX1" fmla="*/ 532477 w 1565431"/>
              <a:gd name="connsiteY1" fmla="*/ 593021 h 1937121"/>
              <a:gd name="connsiteX2" fmla="*/ 344260 w 1565431"/>
              <a:gd name="connsiteY2" fmla="*/ 645543 h 1937121"/>
              <a:gd name="connsiteX3" fmla="*/ 951847 w 1565431"/>
              <a:gd name="connsiteY3" fmla="*/ 1518960 h 1937121"/>
              <a:gd name="connsiteX4" fmla="*/ 1137450 w 1565431"/>
              <a:gd name="connsiteY4" fmla="*/ 1301627 h 1937121"/>
              <a:gd name="connsiteX5" fmla="*/ 1553064 w 1565431"/>
              <a:gd name="connsiteY5" fmla="*/ 1689868 h 1937121"/>
              <a:gd name="connsiteX6" fmla="*/ 1002627 w 1565431"/>
              <a:gd name="connsiteY6" fmla="*/ 1909214 h 1937121"/>
              <a:gd name="connsiteX7" fmla="*/ 1901 w 1565431"/>
              <a:gd name="connsiteY7" fmla="*/ 380586 h 1937121"/>
              <a:gd name="connsiteX8" fmla="*/ 332898 w 1565431"/>
              <a:gd name="connsiteY8" fmla="*/ 199 h 1937121"/>
              <a:gd name="connsiteX0" fmla="*/ 332898 w 1565431"/>
              <a:gd name="connsiteY0" fmla="*/ 199 h 1937121"/>
              <a:gd name="connsiteX1" fmla="*/ 532477 w 1565431"/>
              <a:gd name="connsiteY1" fmla="*/ 593021 h 1937121"/>
              <a:gd name="connsiteX2" fmla="*/ 344260 w 1565431"/>
              <a:gd name="connsiteY2" fmla="*/ 645543 h 1937121"/>
              <a:gd name="connsiteX3" fmla="*/ 951847 w 1565431"/>
              <a:gd name="connsiteY3" fmla="*/ 1518960 h 1937121"/>
              <a:gd name="connsiteX4" fmla="*/ 1137450 w 1565431"/>
              <a:gd name="connsiteY4" fmla="*/ 1301627 h 1937121"/>
              <a:gd name="connsiteX5" fmla="*/ 1553064 w 1565431"/>
              <a:gd name="connsiteY5" fmla="*/ 1689868 h 1937121"/>
              <a:gd name="connsiteX6" fmla="*/ 1002627 w 1565431"/>
              <a:gd name="connsiteY6" fmla="*/ 1909214 h 1937121"/>
              <a:gd name="connsiteX7" fmla="*/ 1901 w 1565431"/>
              <a:gd name="connsiteY7" fmla="*/ 380586 h 1937121"/>
              <a:gd name="connsiteX8" fmla="*/ 332898 w 1565431"/>
              <a:gd name="connsiteY8" fmla="*/ 199 h 19371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65431" h="1937121">
                <a:moveTo>
                  <a:pt x="332898" y="199"/>
                </a:moveTo>
                <a:cubicBezTo>
                  <a:pt x="480797" y="-12106"/>
                  <a:pt x="712130" y="551085"/>
                  <a:pt x="532477" y="593021"/>
                </a:cubicBezTo>
                <a:lnTo>
                  <a:pt x="344260" y="645543"/>
                </a:lnTo>
                <a:cubicBezTo>
                  <a:pt x="475639" y="1163599"/>
                  <a:pt x="690666" y="1300897"/>
                  <a:pt x="951847" y="1518960"/>
                </a:cubicBezTo>
                <a:cubicBezTo>
                  <a:pt x="1003138" y="1396518"/>
                  <a:pt x="1042046" y="1291100"/>
                  <a:pt x="1137450" y="1301627"/>
                </a:cubicBezTo>
                <a:cubicBezTo>
                  <a:pt x="1276950" y="1299313"/>
                  <a:pt x="1636332" y="1564228"/>
                  <a:pt x="1553064" y="1689868"/>
                </a:cubicBezTo>
                <a:cubicBezTo>
                  <a:pt x="1389777" y="1941825"/>
                  <a:pt x="1145722" y="1971673"/>
                  <a:pt x="1002627" y="1909214"/>
                </a:cubicBezTo>
                <a:cubicBezTo>
                  <a:pt x="545977" y="1690048"/>
                  <a:pt x="-37590" y="1110316"/>
                  <a:pt x="1901" y="380586"/>
                </a:cubicBezTo>
                <a:cubicBezTo>
                  <a:pt x="36305" y="148891"/>
                  <a:pt x="133416" y="23363"/>
                  <a:pt x="332898" y="19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700" dirty="0">
              <a:solidFill>
                <a:schemeClr val="tx1">
                  <a:lumMod val="85000"/>
                  <a:lumOff val="15000"/>
                </a:schemeClr>
              </a:solidFill>
              <a:latin typeface="The Hummel Font" panose="00000400000000000000" pitchFamily="2" charset="0"/>
            </a:endParaRPr>
          </a:p>
        </p:txBody>
      </p:sp>
      <p:sp>
        <p:nvSpPr>
          <p:cNvPr id="20" name="Oval 19"/>
          <p:cNvSpPr/>
          <p:nvPr/>
        </p:nvSpPr>
        <p:spPr>
          <a:xfrm>
            <a:off x="219178" y="1560768"/>
            <a:ext cx="200294" cy="200292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700">
              <a:solidFill>
                <a:schemeClr val="tx1">
                  <a:lumMod val="85000"/>
                  <a:lumOff val="15000"/>
                </a:schemeClr>
              </a:solidFill>
              <a:latin typeface="The Hummel Font" panose="00000400000000000000" pitchFamily="2" charset="0"/>
            </a:endParaRPr>
          </a:p>
        </p:txBody>
      </p:sp>
      <p:sp>
        <p:nvSpPr>
          <p:cNvPr id="21" name="Teardrop 6">
            <a:extLst>
              <a:ext uri="{FF2B5EF4-FFF2-40B4-BE49-F238E27FC236}">
                <a16:creationId xmlns:a16="http://schemas.microsoft.com/office/drawing/2014/main" id="{3FF8E6D1-A5CA-4857-BFE4-E947E4F2F934}"/>
              </a:ext>
            </a:extLst>
          </p:cNvPr>
          <p:cNvSpPr/>
          <p:nvPr/>
        </p:nvSpPr>
        <p:spPr>
          <a:xfrm rot="8100000">
            <a:off x="273060" y="1611178"/>
            <a:ext cx="95300" cy="95302"/>
          </a:xfrm>
          <a:custGeom>
            <a:avLst/>
            <a:gdLst/>
            <a:ahLst/>
            <a:cxnLst/>
            <a:rect l="l" t="t" r="r" b="b"/>
            <a:pathLst>
              <a:path w="2483832" h="2483835">
                <a:moveTo>
                  <a:pt x="657616" y="1826218"/>
                </a:moveTo>
                <a:cubicBezTo>
                  <a:pt x="806520" y="1975122"/>
                  <a:pt x="1047940" y="1975122"/>
                  <a:pt x="1196844" y="1826218"/>
                </a:cubicBezTo>
                <a:cubicBezTo>
                  <a:pt x="1345748" y="1677314"/>
                  <a:pt x="1345748" y="1435894"/>
                  <a:pt x="1196844" y="1286990"/>
                </a:cubicBezTo>
                <a:cubicBezTo>
                  <a:pt x="1047940" y="1138086"/>
                  <a:pt x="806520" y="1138086"/>
                  <a:pt x="657616" y="1286990"/>
                </a:cubicBezTo>
                <a:cubicBezTo>
                  <a:pt x="508712" y="1435894"/>
                  <a:pt x="508712" y="1677314"/>
                  <a:pt x="657616" y="1826218"/>
                </a:cubicBezTo>
                <a:close/>
                <a:moveTo>
                  <a:pt x="293335" y="2190500"/>
                </a:moveTo>
                <a:cubicBezTo>
                  <a:pt x="112098" y="2009262"/>
                  <a:pt x="0" y="1758885"/>
                  <a:pt x="0" y="1482325"/>
                </a:cubicBezTo>
                <a:cubicBezTo>
                  <a:pt x="0" y="929206"/>
                  <a:pt x="459290" y="590078"/>
                  <a:pt x="1001509" y="480815"/>
                </a:cubicBezTo>
                <a:cubicBezTo>
                  <a:pt x="1569704" y="366317"/>
                  <a:pt x="1861757" y="259925"/>
                  <a:pt x="2483832" y="0"/>
                </a:cubicBezTo>
                <a:cubicBezTo>
                  <a:pt x="2230640" y="682694"/>
                  <a:pt x="2130986" y="873716"/>
                  <a:pt x="2003018" y="1482325"/>
                </a:cubicBezTo>
                <a:cubicBezTo>
                  <a:pt x="1901990" y="2042180"/>
                  <a:pt x="1554627" y="2483835"/>
                  <a:pt x="1001509" y="2483835"/>
                </a:cubicBezTo>
                <a:cubicBezTo>
                  <a:pt x="724950" y="2483835"/>
                  <a:pt x="474573" y="2371737"/>
                  <a:pt x="293335" y="219050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700" dirty="0">
              <a:solidFill>
                <a:schemeClr val="tx1">
                  <a:lumMod val="85000"/>
                  <a:lumOff val="15000"/>
                </a:schemeClr>
              </a:solidFill>
              <a:latin typeface="The Hummel Font" panose="00000400000000000000" pitchFamily="2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428009" y="1202538"/>
            <a:ext cx="126172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  <a:ea typeface="Helmet" pitchFamily="50" charset="-128"/>
                <a:cs typeface="Helmet" pitchFamily="50" charset="-128"/>
              </a:rPr>
              <a:t>+6285 123 456 789</a:t>
            </a:r>
          </a:p>
          <a:p>
            <a:r>
              <a:rPr lang="en-US" sz="7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  <a:ea typeface="Helmet" pitchFamily="50" charset="-128"/>
                <a:cs typeface="Helmet" pitchFamily="50" charset="-128"/>
              </a:rPr>
              <a:t>+021 123 456 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425817" y="855443"/>
            <a:ext cx="152068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  <a:ea typeface="Helmet" pitchFamily="50" charset="-128"/>
                <a:cs typeface="Helmet" pitchFamily="50" charset="-128"/>
              </a:rPr>
              <a:t>creative@email.com  </a:t>
            </a:r>
          </a:p>
          <a:p>
            <a:r>
              <a:rPr lang="en-US" sz="7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  <a:ea typeface="Helmet" pitchFamily="50" charset="-128"/>
                <a:cs typeface="Helmet" pitchFamily="50" charset="-128"/>
              </a:rPr>
              <a:t>www.yourdomain.com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436759" y="1504293"/>
            <a:ext cx="146521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  <a:ea typeface="Helmet" pitchFamily="50" charset="-128"/>
                <a:cs typeface="Helmet" pitchFamily="50" charset="-128"/>
              </a:rPr>
              <a:t>Malang 111, </a:t>
            </a:r>
          </a:p>
          <a:p>
            <a:r>
              <a:rPr lang="en-US" sz="700" b="1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  <a:ea typeface="Helmet" pitchFamily="50" charset="-128"/>
                <a:cs typeface="Helmet" pitchFamily="50" charset="-128"/>
              </a:rPr>
              <a:t>Jawatimur</a:t>
            </a:r>
            <a:r>
              <a:rPr lang="en-US" sz="7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  <a:ea typeface="Helmet" pitchFamily="50" charset="-128"/>
                <a:cs typeface="Helmet" pitchFamily="50" charset="-128"/>
              </a:rPr>
              <a:t>, Indonesia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165604" y="219304"/>
            <a:ext cx="1524129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b="1" dirty="0" smtClean="0">
                <a:ln w="9525">
                  <a:solidFill>
                    <a:srgbClr val="262626"/>
                  </a:solidFill>
                </a:ln>
                <a:noFill/>
                <a:latin typeface="Uni Sans Heavy CAPS" panose="00000500000000000000" pitchFamily="50" charset="0"/>
              </a:rPr>
              <a:t>Your Name</a:t>
            </a:r>
          </a:p>
          <a:p>
            <a:r>
              <a:rPr lang="en-US" sz="7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Uni Sans Heavy CAPS" panose="00000500000000000000" pitchFamily="50" charset="0"/>
              </a:rPr>
              <a:t>POSITION</a:t>
            </a:r>
            <a:endParaRPr lang="en-US" sz="700" dirty="0">
              <a:solidFill>
                <a:schemeClr val="tx1">
                  <a:lumMod val="85000"/>
                  <a:lumOff val="15000"/>
                </a:schemeClr>
              </a:solidFill>
              <a:latin typeface="Uni Sans Heavy CAPS" panose="00000500000000000000" pitchFamily="50" charset="0"/>
            </a:endParaRPr>
          </a:p>
        </p:txBody>
      </p:sp>
      <p:grpSp>
        <p:nvGrpSpPr>
          <p:cNvPr id="38" name="Group 37"/>
          <p:cNvGrpSpPr/>
          <p:nvPr/>
        </p:nvGrpSpPr>
        <p:grpSpPr>
          <a:xfrm>
            <a:off x="2277584" y="124618"/>
            <a:ext cx="1022829" cy="231125"/>
            <a:chOff x="2277584" y="124618"/>
            <a:chExt cx="1022829" cy="231125"/>
          </a:xfrm>
        </p:grpSpPr>
        <p:sp>
          <p:nvSpPr>
            <p:cNvPr id="34" name="Frame 33"/>
            <p:cNvSpPr/>
            <p:nvPr/>
          </p:nvSpPr>
          <p:spPr>
            <a:xfrm rot="18900000">
              <a:off x="2277584" y="144877"/>
              <a:ext cx="210866" cy="210866"/>
            </a:xfrm>
            <a:prstGeom prst="frame">
              <a:avLst>
                <a:gd name="adj1" fmla="val 25577"/>
              </a:avLst>
            </a:prstGeom>
            <a:solidFill>
              <a:srgbClr val="29A6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2582088" y="124618"/>
              <a:ext cx="718325" cy="230832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r>
                <a:rPr lang="en-US" sz="900" spc="3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Uni Sans Heavy CAPS" panose="00000500000000000000" pitchFamily="50" charset="0"/>
                </a:rPr>
                <a:t>LOGO</a:t>
              </a:r>
              <a:endParaRPr lang="en-US" sz="9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Uni Sans Heavy CAPS" panose="00000500000000000000" pitchFamily="50" charset="0"/>
              </a:endParaRPr>
            </a:p>
          </p:txBody>
        </p:sp>
        <p:sp>
          <p:nvSpPr>
            <p:cNvPr id="36" name="Frame 35"/>
            <p:cNvSpPr/>
            <p:nvPr/>
          </p:nvSpPr>
          <p:spPr>
            <a:xfrm rot="18900000">
              <a:off x="2384561" y="144877"/>
              <a:ext cx="210866" cy="210866"/>
            </a:xfrm>
            <a:prstGeom prst="frame">
              <a:avLst>
                <a:gd name="adj1" fmla="val 25577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80509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picture"/>
          <p:cNvSpPr/>
          <p:nvPr/>
        </p:nvSpPr>
        <p:spPr>
          <a:xfrm>
            <a:off x="1162050" y="0"/>
            <a:ext cx="2266950" cy="2057400"/>
          </a:xfrm>
          <a:prstGeom prst="rect">
            <a:avLst/>
          </a:prstGeom>
          <a:blipFill>
            <a:blip r:embed="rId2">
              <a:grayscl/>
            </a:blip>
            <a:srcRect/>
            <a:stretch>
              <a:fillRect t="-32639" b="-32639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Freeform 13"/>
          <p:cNvSpPr/>
          <p:nvPr/>
        </p:nvSpPr>
        <p:spPr>
          <a:xfrm>
            <a:off x="0" y="0"/>
            <a:ext cx="3429000" cy="2057400"/>
          </a:xfrm>
          <a:custGeom>
            <a:avLst/>
            <a:gdLst>
              <a:gd name="connsiteX0" fmla="*/ 0 w 3429000"/>
              <a:gd name="connsiteY0" fmla="*/ 0 h 2057400"/>
              <a:gd name="connsiteX1" fmla="*/ 1687294 w 3429000"/>
              <a:gd name="connsiteY1" fmla="*/ 0 h 2057400"/>
              <a:gd name="connsiteX2" fmla="*/ 1353346 w 3429000"/>
              <a:gd name="connsiteY2" fmla="*/ 358508 h 2057400"/>
              <a:gd name="connsiteX3" fmla="*/ 1739993 w 3429000"/>
              <a:gd name="connsiteY3" fmla="*/ 718666 h 2057400"/>
              <a:gd name="connsiteX4" fmla="*/ 1739994 w 3429000"/>
              <a:gd name="connsiteY4" fmla="*/ 718666 h 2057400"/>
              <a:gd name="connsiteX5" fmla="*/ 2119008 w 3429000"/>
              <a:gd name="connsiteY5" fmla="*/ 1071715 h 2057400"/>
              <a:gd name="connsiteX6" fmla="*/ 2448769 w 3429000"/>
              <a:gd name="connsiteY6" fmla="*/ 717702 h 2057400"/>
              <a:gd name="connsiteX7" fmla="*/ 2069754 w 3429000"/>
              <a:gd name="connsiteY7" fmla="*/ 364653 h 2057400"/>
              <a:gd name="connsiteX8" fmla="*/ 2409426 w 3429000"/>
              <a:gd name="connsiteY8" fmla="*/ 0 h 2057400"/>
              <a:gd name="connsiteX9" fmla="*/ 2536764 w 3429000"/>
              <a:gd name="connsiteY9" fmla="*/ 0 h 2057400"/>
              <a:gd name="connsiteX10" fmla="*/ 2202814 w 3429000"/>
              <a:gd name="connsiteY10" fmla="*/ 358511 h 2057400"/>
              <a:gd name="connsiteX11" fmla="*/ 2968474 w 3429000"/>
              <a:gd name="connsiteY11" fmla="*/ 1071718 h 2057400"/>
              <a:gd name="connsiteX12" fmla="*/ 3429000 w 3429000"/>
              <a:gd name="connsiteY12" fmla="*/ 577323 h 2057400"/>
              <a:gd name="connsiteX13" fmla="*/ 3429000 w 3429000"/>
              <a:gd name="connsiteY13" fmla="*/ 718639 h 2057400"/>
              <a:gd name="connsiteX14" fmla="*/ 2181953 w 3429000"/>
              <a:gd name="connsiteY14" fmla="*/ 2057400 h 2057400"/>
              <a:gd name="connsiteX15" fmla="*/ 2058894 w 3429000"/>
              <a:gd name="connsiteY15" fmla="*/ 2057400 h 2057400"/>
              <a:gd name="connsiteX16" fmla="*/ 2908487 w 3429000"/>
              <a:gd name="connsiteY16" fmla="*/ 1145323 h 2057400"/>
              <a:gd name="connsiteX17" fmla="*/ 2519688 w 3429000"/>
              <a:gd name="connsiteY17" fmla="*/ 783160 h 2057400"/>
              <a:gd name="connsiteX18" fmla="*/ 1332742 w 3429000"/>
              <a:gd name="connsiteY18" fmla="*/ 2057400 h 2057400"/>
              <a:gd name="connsiteX19" fmla="*/ 0 w 3429000"/>
              <a:gd name="connsiteY19" fmla="*/ 2057400 h 2057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3429000" h="2057400">
                <a:moveTo>
                  <a:pt x="0" y="0"/>
                </a:moveTo>
                <a:lnTo>
                  <a:pt x="1687294" y="0"/>
                </a:lnTo>
                <a:lnTo>
                  <a:pt x="1353346" y="358508"/>
                </a:lnTo>
                <a:lnTo>
                  <a:pt x="1739993" y="718666"/>
                </a:lnTo>
                <a:lnTo>
                  <a:pt x="1739994" y="718666"/>
                </a:lnTo>
                <a:lnTo>
                  <a:pt x="2119008" y="1071715"/>
                </a:lnTo>
                <a:lnTo>
                  <a:pt x="2448769" y="717702"/>
                </a:lnTo>
                <a:lnTo>
                  <a:pt x="2069754" y="364653"/>
                </a:lnTo>
                <a:lnTo>
                  <a:pt x="2409426" y="0"/>
                </a:lnTo>
                <a:lnTo>
                  <a:pt x="2536764" y="0"/>
                </a:lnTo>
                <a:lnTo>
                  <a:pt x="2202814" y="358511"/>
                </a:lnTo>
                <a:lnTo>
                  <a:pt x="2968474" y="1071718"/>
                </a:lnTo>
                <a:lnTo>
                  <a:pt x="3429000" y="577323"/>
                </a:lnTo>
                <a:lnTo>
                  <a:pt x="3429000" y="718639"/>
                </a:lnTo>
                <a:lnTo>
                  <a:pt x="2181953" y="2057400"/>
                </a:lnTo>
                <a:lnTo>
                  <a:pt x="2058894" y="2057400"/>
                </a:lnTo>
                <a:lnTo>
                  <a:pt x="2908487" y="1145323"/>
                </a:lnTo>
                <a:lnTo>
                  <a:pt x="2519688" y="783160"/>
                </a:lnTo>
                <a:lnTo>
                  <a:pt x="1332742" y="2057400"/>
                </a:lnTo>
                <a:lnTo>
                  <a:pt x="0" y="2057400"/>
                </a:lnTo>
                <a:close/>
              </a:path>
            </a:pathLst>
          </a:custGeom>
          <a:gradFill>
            <a:gsLst>
              <a:gs pos="55800">
                <a:srgbClr val="8E001F"/>
              </a:gs>
              <a:gs pos="0">
                <a:srgbClr val="000046"/>
              </a:gs>
              <a:gs pos="100000">
                <a:srgbClr val="FF0000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/>
          <p:cNvSpPr txBox="1"/>
          <p:nvPr/>
        </p:nvSpPr>
        <p:spPr>
          <a:xfrm>
            <a:off x="372679" y="1362595"/>
            <a:ext cx="153708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00" b="1" dirty="0" smtClean="0">
                <a:solidFill>
                  <a:schemeClr val="bg1"/>
                </a:solidFill>
                <a:latin typeface="Century Gothic" panose="020B0502020202020204" pitchFamily="34" charset="0"/>
                <a:ea typeface="Helmet" pitchFamily="50" charset="-128"/>
                <a:cs typeface="Helmet" pitchFamily="50" charset="-128"/>
              </a:rPr>
              <a:t>+085 123 456 789</a:t>
            </a:r>
          </a:p>
          <a:p>
            <a:r>
              <a:rPr lang="en-US" sz="700" b="1" dirty="0">
                <a:solidFill>
                  <a:schemeClr val="bg1"/>
                </a:solidFill>
                <a:latin typeface="Century Gothic" panose="020B0502020202020204" pitchFamily="34" charset="0"/>
                <a:ea typeface="Helmet" pitchFamily="50" charset="-128"/>
                <a:cs typeface="Helmet" pitchFamily="50" charset="-128"/>
              </a:rPr>
              <a:t>+021 123 456 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382204" y="748526"/>
            <a:ext cx="153708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00" b="1" dirty="0" smtClean="0">
                <a:solidFill>
                  <a:schemeClr val="bg1"/>
                </a:solidFill>
                <a:latin typeface="Century Gothic" panose="020B0502020202020204" pitchFamily="34" charset="0"/>
                <a:ea typeface="Helmet" pitchFamily="50" charset="-128"/>
                <a:cs typeface="Helmet" pitchFamily="50" charset="-128"/>
              </a:rPr>
              <a:t>creative@email.com  </a:t>
            </a:r>
          </a:p>
          <a:p>
            <a:r>
              <a:rPr lang="en-US" sz="700" b="1" dirty="0" smtClean="0">
                <a:solidFill>
                  <a:schemeClr val="bg1"/>
                </a:solidFill>
                <a:latin typeface="Century Gothic" panose="020B0502020202020204" pitchFamily="34" charset="0"/>
                <a:ea typeface="Helmet" pitchFamily="50" charset="-128"/>
                <a:cs typeface="Helmet" pitchFamily="50" charset="-128"/>
              </a:rPr>
              <a:t>www.yourdomain.com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395695" y="1047623"/>
            <a:ext cx="153708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00" b="1" dirty="0" smtClean="0">
                <a:solidFill>
                  <a:schemeClr val="bg1"/>
                </a:solidFill>
                <a:latin typeface="Century Gothic" panose="020B0502020202020204" pitchFamily="34" charset="0"/>
                <a:ea typeface="Helmet" pitchFamily="50" charset="-128"/>
                <a:cs typeface="Helmet" pitchFamily="50" charset="-128"/>
              </a:rPr>
              <a:t>Ur Address Goes Here,</a:t>
            </a:r>
          </a:p>
          <a:p>
            <a:r>
              <a:rPr lang="en-US" sz="700" b="1" dirty="0" smtClean="0">
                <a:solidFill>
                  <a:schemeClr val="bg1"/>
                </a:solidFill>
                <a:latin typeface="Century Gothic" panose="020B0502020202020204" pitchFamily="34" charset="0"/>
                <a:ea typeface="Helmet" pitchFamily="50" charset="-128"/>
                <a:cs typeface="Helmet" pitchFamily="50" charset="-128"/>
              </a:rPr>
              <a:t>Malang 111, </a:t>
            </a:r>
            <a:r>
              <a:rPr lang="en-US" sz="700" b="1" dirty="0" err="1" smtClean="0">
                <a:solidFill>
                  <a:schemeClr val="bg1"/>
                </a:solidFill>
                <a:latin typeface="Century Gothic" panose="020B0502020202020204" pitchFamily="34" charset="0"/>
                <a:ea typeface="Helmet" pitchFamily="50" charset="-128"/>
                <a:cs typeface="Helmet" pitchFamily="50" charset="-128"/>
              </a:rPr>
              <a:t>Jatim</a:t>
            </a:r>
            <a:r>
              <a:rPr lang="en-US" sz="700" b="1" dirty="0" smtClean="0">
                <a:solidFill>
                  <a:schemeClr val="bg1"/>
                </a:solidFill>
                <a:latin typeface="Century Gothic" panose="020B0502020202020204" pitchFamily="34" charset="0"/>
                <a:ea typeface="Helmet" pitchFamily="50" charset="-128"/>
                <a:cs typeface="Helmet" pitchFamily="50" charset="-128"/>
              </a:rPr>
              <a:t>, Indonesia</a:t>
            </a:r>
          </a:p>
        </p:txBody>
      </p:sp>
      <p:grpSp>
        <p:nvGrpSpPr>
          <p:cNvPr id="18" name="Group 17"/>
          <p:cNvGrpSpPr/>
          <p:nvPr/>
        </p:nvGrpSpPr>
        <p:grpSpPr>
          <a:xfrm>
            <a:off x="185664" y="784629"/>
            <a:ext cx="210032" cy="210032"/>
            <a:chOff x="1609483" y="2156351"/>
            <a:chExt cx="210032" cy="210032"/>
          </a:xfrm>
        </p:grpSpPr>
        <p:sp>
          <p:nvSpPr>
            <p:cNvPr id="19" name="Oval 18"/>
            <p:cNvSpPr/>
            <p:nvPr/>
          </p:nvSpPr>
          <p:spPr>
            <a:xfrm>
              <a:off x="1609483" y="2156351"/>
              <a:ext cx="210032" cy="21003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">
                <a:latin typeface="Acephimere" panose="020B0203030202020204" pitchFamily="34" charset="0"/>
                <a:ea typeface="Acephimere" panose="020B0203030202020204" pitchFamily="34" charset="0"/>
              </a:endParaRPr>
            </a:p>
          </p:txBody>
        </p:sp>
        <p:sp>
          <p:nvSpPr>
            <p:cNvPr id="20" name="Block Arc 14">
              <a:extLst>
                <a:ext uri="{FF2B5EF4-FFF2-40B4-BE49-F238E27FC236}">
                  <a16:creationId xmlns:a16="http://schemas.microsoft.com/office/drawing/2014/main" id="{F84CC100-88A8-4E3E-8091-D49E44C308ED}"/>
                </a:ext>
              </a:extLst>
            </p:cNvPr>
            <p:cNvSpPr/>
            <p:nvPr/>
          </p:nvSpPr>
          <p:spPr>
            <a:xfrm rot="16200000" flipH="1">
              <a:off x="1662145" y="2208212"/>
              <a:ext cx="104710" cy="104778"/>
            </a:xfrm>
            <a:custGeom>
              <a:avLst/>
              <a:gdLst/>
              <a:ahLst/>
              <a:cxnLst/>
              <a:rect l="l" t="t" r="r" b="b"/>
              <a:pathLst>
                <a:path w="3185463" h="3187558">
                  <a:moveTo>
                    <a:pt x="764000" y="2343999"/>
                  </a:moveTo>
                  <a:cubicBezTo>
                    <a:pt x="566798" y="2256389"/>
                    <a:pt x="385374" y="2134753"/>
                    <a:pt x="230072" y="1981662"/>
                  </a:cubicBezTo>
                  <a:cubicBezTo>
                    <a:pt x="297001" y="2223876"/>
                    <a:pt x="428049" y="2439341"/>
                    <a:pt x="603989" y="2608945"/>
                  </a:cubicBezTo>
                  <a:cubicBezTo>
                    <a:pt x="667739" y="2525681"/>
                    <a:pt x="720588" y="2436567"/>
                    <a:pt x="764000" y="2343999"/>
                  </a:cubicBezTo>
                  <a:close/>
                  <a:moveTo>
                    <a:pt x="783530" y="862903"/>
                  </a:moveTo>
                  <a:cubicBezTo>
                    <a:pt x="737619" y="760936"/>
                    <a:pt x="681240" y="662513"/>
                    <a:pt x="611676" y="571152"/>
                  </a:cubicBezTo>
                  <a:cubicBezTo>
                    <a:pt x="419218" y="754019"/>
                    <a:pt x="279227" y="991173"/>
                    <a:pt x="215545" y="1258034"/>
                  </a:cubicBezTo>
                  <a:cubicBezTo>
                    <a:pt x="378729" y="1090139"/>
                    <a:pt x="571934" y="956907"/>
                    <a:pt x="783530" y="862903"/>
                  </a:cubicBezTo>
                  <a:close/>
                  <a:moveTo>
                    <a:pt x="935657" y="1673146"/>
                  </a:moveTo>
                  <a:lnTo>
                    <a:pt x="227023" y="1673146"/>
                  </a:lnTo>
                  <a:cubicBezTo>
                    <a:pt x="393068" y="1882941"/>
                    <a:pt x="605618" y="2045968"/>
                    <a:pt x="844267" y="2153109"/>
                  </a:cubicBezTo>
                  <a:cubicBezTo>
                    <a:pt x="897907" y="1997390"/>
                    <a:pt x="928862" y="1835739"/>
                    <a:pt x="935657" y="1673146"/>
                  </a:cubicBezTo>
                  <a:close/>
                  <a:moveTo>
                    <a:pt x="935928" y="1493146"/>
                  </a:moveTo>
                  <a:cubicBezTo>
                    <a:pt x="928922" y="1345638"/>
                    <a:pt x="902278" y="1198995"/>
                    <a:pt x="856775" y="1056956"/>
                  </a:cubicBezTo>
                  <a:cubicBezTo>
                    <a:pt x="636768" y="1156959"/>
                    <a:pt x="439487" y="1304654"/>
                    <a:pt x="281464" y="1493146"/>
                  </a:cubicBezTo>
                  <a:close/>
                  <a:moveTo>
                    <a:pt x="1469785" y="2515107"/>
                  </a:moveTo>
                  <a:cubicBezTo>
                    <a:pt x="1283000" y="2508124"/>
                    <a:pt x="1100523" y="2472287"/>
                    <a:pt x="927628" y="2411229"/>
                  </a:cubicBezTo>
                  <a:cubicBezTo>
                    <a:pt x="876831" y="2520843"/>
                    <a:pt x="814172" y="2626182"/>
                    <a:pt x="738220" y="2724387"/>
                  </a:cubicBezTo>
                  <a:cubicBezTo>
                    <a:pt x="944637" y="2881665"/>
                    <a:pt x="1196120" y="2982471"/>
                    <a:pt x="1469785" y="3005418"/>
                  </a:cubicBezTo>
                  <a:close/>
                  <a:moveTo>
                    <a:pt x="1469785" y="1673146"/>
                  </a:moveTo>
                  <a:lnTo>
                    <a:pt x="1112275" y="1673146"/>
                  </a:lnTo>
                  <a:cubicBezTo>
                    <a:pt x="1105327" y="1858153"/>
                    <a:pt x="1070032" y="2042144"/>
                    <a:pt x="1008001" y="2219039"/>
                  </a:cubicBezTo>
                  <a:cubicBezTo>
                    <a:pt x="1155519" y="2270408"/>
                    <a:pt x="1310845" y="2300826"/>
                    <a:pt x="1469785" y="2307834"/>
                  </a:cubicBezTo>
                  <a:close/>
                  <a:moveTo>
                    <a:pt x="1469785" y="898989"/>
                  </a:moveTo>
                  <a:cubicBezTo>
                    <a:pt x="1315103" y="907762"/>
                    <a:pt x="1164166" y="938783"/>
                    <a:pt x="1020939" y="990066"/>
                  </a:cubicBezTo>
                  <a:cubicBezTo>
                    <a:pt x="1074574" y="1153655"/>
                    <a:pt x="1105461" y="1322925"/>
                    <a:pt x="1112368" y="1493146"/>
                  </a:cubicBezTo>
                  <a:lnTo>
                    <a:pt x="1469785" y="1493146"/>
                  </a:lnTo>
                  <a:close/>
                  <a:moveTo>
                    <a:pt x="1469785" y="182141"/>
                  </a:moveTo>
                  <a:cubicBezTo>
                    <a:pt x="1199839" y="204777"/>
                    <a:pt x="951477" y="303168"/>
                    <a:pt x="746615" y="456764"/>
                  </a:cubicBezTo>
                  <a:cubicBezTo>
                    <a:pt x="828296" y="562801"/>
                    <a:pt x="894225" y="677310"/>
                    <a:pt x="947434" y="796072"/>
                  </a:cubicBezTo>
                  <a:cubicBezTo>
                    <a:pt x="1113886" y="736067"/>
                    <a:pt x="1289644" y="700323"/>
                    <a:pt x="1469785" y="691530"/>
                  </a:cubicBezTo>
                  <a:close/>
                  <a:moveTo>
                    <a:pt x="2150063" y="992171"/>
                  </a:moveTo>
                  <a:cubicBezTo>
                    <a:pt x="1990712" y="935501"/>
                    <a:pt x="1822242" y="902595"/>
                    <a:pt x="1649785" y="897224"/>
                  </a:cubicBezTo>
                  <a:lnTo>
                    <a:pt x="1649785" y="1493146"/>
                  </a:lnTo>
                  <a:lnTo>
                    <a:pt x="2063712" y="1493146"/>
                  </a:lnTo>
                  <a:cubicBezTo>
                    <a:pt x="2069089" y="1323887"/>
                    <a:pt x="2098366" y="1155330"/>
                    <a:pt x="2150063" y="992171"/>
                  </a:cubicBezTo>
                  <a:close/>
                  <a:moveTo>
                    <a:pt x="2168848" y="2199110"/>
                  </a:moveTo>
                  <a:cubicBezTo>
                    <a:pt x="2108555" y="2028681"/>
                    <a:pt x="2073581" y="1851532"/>
                    <a:pt x="2065295" y="1673146"/>
                  </a:cubicBezTo>
                  <a:lnTo>
                    <a:pt x="1649785" y="1673146"/>
                  </a:lnTo>
                  <a:lnTo>
                    <a:pt x="1649785" y="2307299"/>
                  </a:lnTo>
                  <a:cubicBezTo>
                    <a:pt x="1829404" y="2299517"/>
                    <a:pt x="2004315" y="2261965"/>
                    <a:pt x="2168848" y="2199110"/>
                  </a:cubicBezTo>
                  <a:close/>
                  <a:moveTo>
                    <a:pt x="2422394" y="446879"/>
                  </a:moveTo>
                  <a:cubicBezTo>
                    <a:pt x="2204309" y="287209"/>
                    <a:pt x="1938140" y="189883"/>
                    <a:pt x="1649785" y="178919"/>
                  </a:cubicBezTo>
                  <a:lnTo>
                    <a:pt x="1649785" y="689876"/>
                  </a:lnTo>
                  <a:cubicBezTo>
                    <a:pt x="1846998" y="695154"/>
                    <a:pt x="2039668" y="732502"/>
                    <a:pt x="2221721" y="797410"/>
                  </a:cubicBezTo>
                  <a:cubicBezTo>
                    <a:pt x="2275056" y="675360"/>
                    <a:pt x="2341760" y="557662"/>
                    <a:pt x="2422394" y="446879"/>
                  </a:cubicBezTo>
                  <a:close/>
                  <a:moveTo>
                    <a:pt x="2447278" y="2722123"/>
                  </a:moveTo>
                  <a:cubicBezTo>
                    <a:pt x="2366121" y="2618714"/>
                    <a:pt x="2299534" y="2507403"/>
                    <a:pt x="2246145" y="2391362"/>
                  </a:cubicBezTo>
                  <a:cubicBezTo>
                    <a:pt x="2057375" y="2464119"/>
                    <a:pt x="1856285" y="2506958"/>
                    <a:pt x="1649785" y="2514779"/>
                  </a:cubicBezTo>
                  <a:lnTo>
                    <a:pt x="1649785" y="3008639"/>
                  </a:lnTo>
                  <a:cubicBezTo>
                    <a:pt x="1949198" y="2997255"/>
                    <a:pt x="2224691" y="2892757"/>
                    <a:pt x="2447278" y="2722123"/>
                  </a:cubicBezTo>
                  <a:close/>
                  <a:moveTo>
                    <a:pt x="2878934" y="1493146"/>
                  </a:moveTo>
                  <a:cubicBezTo>
                    <a:pt x="2723190" y="1307255"/>
                    <a:pt x="2529440" y="1161128"/>
                    <a:pt x="2313862" y="1060620"/>
                  </a:cubicBezTo>
                  <a:cubicBezTo>
                    <a:pt x="2270535" y="1201714"/>
                    <a:pt x="2245604" y="1347104"/>
                    <a:pt x="2240109" y="1493146"/>
                  </a:cubicBezTo>
                  <a:close/>
                  <a:moveTo>
                    <a:pt x="2890636" y="1673146"/>
                  </a:moveTo>
                  <a:lnTo>
                    <a:pt x="2241814" y="1673146"/>
                  </a:lnTo>
                  <a:cubicBezTo>
                    <a:pt x="2249736" y="1827102"/>
                    <a:pt x="2279520" y="1979973"/>
                    <a:pt x="2329964" y="2127513"/>
                  </a:cubicBezTo>
                  <a:cubicBezTo>
                    <a:pt x="2545677" y="2019923"/>
                    <a:pt x="2738160" y="1866413"/>
                    <a:pt x="2890636" y="1673146"/>
                  </a:cubicBezTo>
                  <a:close/>
                  <a:moveTo>
                    <a:pt x="2973035" y="1284386"/>
                  </a:moveTo>
                  <a:cubicBezTo>
                    <a:pt x="2912066" y="1001840"/>
                    <a:pt x="2765308" y="751379"/>
                    <a:pt x="2561381" y="561108"/>
                  </a:cubicBezTo>
                  <a:cubicBezTo>
                    <a:pt x="2489321" y="656437"/>
                    <a:pt x="2431363" y="759225"/>
                    <a:pt x="2384553" y="865647"/>
                  </a:cubicBezTo>
                  <a:cubicBezTo>
                    <a:pt x="2604520" y="964977"/>
                    <a:pt x="2804622" y="1106677"/>
                    <a:pt x="2973035" y="1284386"/>
                  </a:cubicBezTo>
                  <a:close/>
                  <a:moveTo>
                    <a:pt x="2974277" y="1897328"/>
                  </a:moveTo>
                  <a:cubicBezTo>
                    <a:pt x="2812488" y="2073933"/>
                    <a:pt x="2619878" y="2216690"/>
                    <a:pt x="2407486" y="2319665"/>
                  </a:cubicBezTo>
                  <a:cubicBezTo>
                    <a:pt x="2454169" y="2420503"/>
                    <a:pt x="2511856" y="2517376"/>
                    <a:pt x="2582047" y="2607468"/>
                  </a:cubicBezTo>
                  <a:cubicBezTo>
                    <a:pt x="2776399" y="2417974"/>
                    <a:pt x="2916061" y="2172750"/>
                    <a:pt x="2974277" y="1897328"/>
                  </a:cubicBezTo>
                  <a:close/>
                  <a:moveTo>
                    <a:pt x="3185463" y="1593779"/>
                  </a:moveTo>
                  <a:cubicBezTo>
                    <a:pt x="3185463" y="2473999"/>
                    <a:pt x="2471904" y="3187558"/>
                    <a:pt x="1591684" y="3187558"/>
                  </a:cubicBezTo>
                  <a:cubicBezTo>
                    <a:pt x="738111" y="3187558"/>
                    <a:pt x="41261" y="2516549"/>
                    <a:pt x="1913" y="1673146"/>
                  </a:cubicBezTo>
                  <a:lnTo>
                    <a:pt x="0" y="1673146"/>
                  </a:lnTo>
                  <a:lnTo>
                    <a:pt x="0" y="1493146"/>
                  </a:lnTo>
                  <a:lnTo>
                    <a:pt x="2750" y="1493146"/>
                  </a:lnTo>
                  <a:cubicBezTo>
                    <a:pt x="50490" y="700174"/>
                    <a:pt x="679654" y="64473"/>
                    <a:pt x="1469785" y="6156"/>
                  </a:cubicBezTo>
                  <a:lnTo>
                    <a:pt x="1469785" y="0"/>
                  </a:lnTo>
                  <a:lnTo>
                    <a:pt x="1591684" y="0"/>
                  </a:lnTo>
                  <a:lnTo>
                    <a:pt x="1649785" y="0"/>
                  </a:lnTo>
                  <a:lnTo>
                    <a:pt x="1649785" y="2934"/>
                  </a:lnTo>
                  <a:cubicBezTo>
                    <a:pt x="2503127" y="31654"/>
                    <a:pt x="3185463" y="733032"/>
                    <a:pt x="3185463" y="1593779"/>
                  </a:cubicBezTo>
                  <a:close/>
                </a:path>
              </a:pathLst>
            </a:custGeom>
            <a:solidFill>
              <a:srgbClr val="0000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400">
                <a:solidFill>
                  <a:schemeClr val="tx1"/>
                </a:solidFill>
                <a:latin typeface="Acephimere" panose="020B0203030202020204" pitchFamily="34" charset="0"/>
              </a:endParaRPr>
            </a:p>
          </p:txBody>
        </p:sp>
      </p:grpSp>
      <p:grpSp>
        <p:nvGrpSpPr>
          <p:cNvPr id="21" name="Group 20"/>
          <p:cNvGrpSpPr/>
          <p:nvPr/>
        </p:nvGrpSpPr>
        <p:grpSpPr>
          <a:xfrm>
            <a:off x="189239" y="1396634"/>
            <a:ext cx="210032" cy="210032"/>
            <a:chOff x="1714499" y="937128"/>
            <a:chExt cx="210032" cy="210032"/>
          </a:xfrm>
        </p:grpSpPr>
        <p:sp>
          <p:nvSpPr>
            <p:cNvPr id="22" name="Oval 21"/>
            <p:cNvSpPr/>
            <p:nvPr/>
          </p:nvSpPr>
          <p:spPr>
            <a:xfrm>
              <a:off x="1714499" y="937128"/>
              <a:ext cx="210032" cy="21003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cephimere" panose="020B0203030202020204" pitchFamily="34" charset="0"/>
                <a:ea typeface="Acephimere" panose="020B0203030202020204" pitchFamily="34" charset="0"/>
              </a:endParaRPr>
            </a:p>
          </p:txBody>
        </p:sp>
        <p:sp>
          <p:nvSpPr>
            <p:cNvPr id="23" name="Freeform 25">
              <a:extLst>
                <a:ext uri="{FF2B5EF4-FFF2-40B4-BE49-F238E27FC236}">
                  <a16:creationId xmlns:a16="http://schemas.microsoft.com/office/drawing/2014/main" id="{115A3EAB-6A86-45ED-8F48-A7797A2D6676}"/>
                </a:ext>
              </a:extLst>
            </p:cNvPr>
            <p:cNvSpPr/>
            <p:nvPr/>
          </p:nvSpPr>
          <p:spPr>
            <a:xfrm>
              <a:off x="1772731" y="981611"/>
              <a:ext cx="92528" cy="114498"/>
            </a:xfrm>
            <a:custGeom>
              <a:avLst/>
              <a:gdLst>
                <a:gd name="connsiteX0" fmla="*/ 371475 w 1600200"/>
                <a:gd name="connsiteY0" fmla="*/ 0 h 1857375"/>
                <a:gd name="connsiteX1" fmla="*/ 628650 w 1600200"/>
                <a:gd name="connsiteY1" fmla="*/ 523875 h 1857375"/>
                <a:gd name="connsiteX2" fmla="*/ 400050 w 1600200"/>
                <a:gd name="connsiteY2" fmla="*/ 561975 h 1857375"/>
                <a:gd name="connsiteX3" fmla="*/ 1019175 w 1600200"/>
                <a:gd name="connsiteY3" fmla="*/ 1438275 h 1857375"/>
                <a:gd name="connsiteX4" fmla="*/ 1219200 w 1600200"/>
                <a:gd name="connsiteY4" fmla="*/ 1238250 h 1857375"/>
                <a:gd name="connsiteX5" fmla="*/ 1600200 w 1600200"/>
                <a:gd name="connsiteY5" fmla="*/ 1666875 h 1857375"/>
                <a:gd name="connsiteX6" fmla="*/ 1038225 w 1600200"/>
                <a:gd name="connsiteY6" fmla="*/ 1857375 h 1857375"/>
                <a:gd name="connsiteX7" fmla="*/ 0 w 1600200"/>
                <a:gd name="connsiteY7" fmla="*/ 314325 h 1857375"/>
                <a:gd name="connsiteX8" fmla="*/ 371475 w 1600200"/>
                <a:gd name="connsiteY8" fmla="*/ 0 h 1857375"/>
                <a:gd name="connsiteX0" fmla="*/ 371475 w 1600200"/>
                <a:gd name="connsiteY0" fmla="*/ 0 h 1917951"/>
                <a:gd name="connsiteX1" fmla="*/ 628650 w 1600200"/>
                <a:gd name="connsiteY1" fmla="*/ 584451 h 1917951"/>
                <a:gd name="connsiteX2" fmla="*/ 400050 w 1600200"/>
                <a:gd name="connsiteY2" fmla="*/ 622551 h 1917951"/>
                <a:gd name="connsiteX3" fmla="*/ 1019175 w 1600200"/>
                <a:gd name="connsiteY3" fmla="*/ 1498851 h 1917951"/>
                <a:gd name="connsiteX4" fmla="*/ 1219200 w 1600200"/>
                <a:gd name="connsiteY4" fmla="*/ 1298826 h 1917951"/>
                <a:gd name="connsiteX5" fmla="*/ 1600200 w 1600200"/>
                <a:gd name="connsiteY5" fmla="*/ 1727451 h 1917951"/>
                <a:gd name="connsiteX6" fmla="*/ 1038225 w 1600200"/>
                <a:gd name="connsiteY6" fmla="*/ 1917951 h 1917951"/>
                <a:gd name="connsiteX7" fmla="*/ 0 w 1600200"/>
                <a:gd name="connsiteY7" fmla="*/ 374901 h 1917951"/>
                <a:gd name="connsiteX8" fmla="*/ 371475 w 1600200"/>
                <a:gd name="connsiteY8" fmla="*/ 0 h 1917951"/>
                <a:gd name="connsiteX0" fmla="*/ 371475 w 1600200"/>
                <a:gd name="connsiteY0" fmla="*/ 1277 h 1919228"/>
                <a:gd name="connsiteX1" fmla="*/ 628650 w 1600200"/>
                <a:gd name="connsiteY1" fmla="*/ 585728 h 1919228"/>
                <a:gd name="connsiteX2" fmla="*/ 400050 w 1600200"/>
                <a:gd name="connsiteY2" fmla="*/ 623828 h 1919228"/>
                <a:gd name="connsiteX3" fmla="*/ 1019175 w 1600200"/>
                <a:gd name="connsiteY3" fmla="*/ 1500128 h 1919228"/>
                <a:gd name="connsiteX4" fmla="*/ 1219200 w 1600200"/>
                <a:gd name="connsiteY4" fmla="*/ 1300103 h 1919228"/>
                <a:gd name="connsiteX5" fmla="*/ 1600200 w 1600200"/>
                <a:gd name="connsiteY5" fmla="*/ 1728728 h 1919228"/>
                <a:gd name="connsiteX6" fmla="*/ 1038225 w 1600200"/>
                <a:gd name="connsiteY6" fmla="*/ 1919228 h 1919228"/>
                <a:gd name="connsiteX7" fmla="*/ 0 w 1600200"/>
                <a:gd name="connsiteY7" fmla="*/ 376178 h 1919228"/>
                <a:gd name="connsiteX8" fmla="*/ 371475 w 1600200"/>
                <a:gd name="connsiteY8" fmla="*/ 1277 h 1919228"/>
                <a:gd name="connsiteX0" fmla="*/ 371475 w 1600200"/>
                <a:gd name="connsiteY0" fmla="*/ 1277 h 1919228"/>
                <a:gd name="connsiteX1" fmla="*/ 628650 w 1600200"/>
                <a:gd name="connsiteY1" fmla="*/ 585728 h 1919228"/>
                <a:gd name="connsiteX2" fmla="*/ 400050 w 1600200"/>
                <a:gd name="connsiteY2" fmla="*/ 623828 h 1919228"/>
                <a:gd name="connsiteX3" fmla="*/ 1019175 w 1600200"/>
                <a:gd name="connsiteY3" fmla="*/ 1500128 h 1919228"/>
                <a:gd name="connsiteX4" fmla="*/ 1219200 w 1600200"/>
                <a:gd name="connsiteY4" fmla="*/ 1300103 h 1919228"/>
                <a:gd name="connsiteX5" fmla="*/ 1600200 w 1600200"/>
                <a:gd name="connsiteY5" fmla="*/ 1728728 h 1919228"/>
                <a:gd name="connsiteX6" fmla="*/ 1038225 w 1600200"/>
                <a:gd name="connsiteY6" fmla="*/ 1919228 h 1919228"/>
                <a:gd name="connsiteX7" fmla="*/ 0 w 1600200"/>
                <a:gd name="connsiteY7" fmla="*/ 376178 h 1919228"/>
                <a:gd name="connsiteX8" fmla="*/ 371475 w 1600200"/>
                <a:gd name="connsiteY8" fmla="*/ 1277 h 1919228"/>
                <a:gd name="connsiteX0" fmla="*/ 371475 w 1600200"/>
                <a:gd name="connsiteY0" fmla="*/ 1544 h 1919495"/>
                <a:gd name="connsiteX1" fmla="*/ 628650 w 1600200"/>
                <a:gd name="connsiteY1" fmla="*/ 585995 h 1919495"/>
                <a:gd name="connsiteX2" fmla="*/ 400050 w 1600200"/>
                <a:gd name="connsiteY2" fmla="*/ 624095 h 1919495"/>
                <a:gd name="connsiteX3" fmla="*/ 1019175 w 1600200"/>
                <a:gd name="connsiteY3" fmla="*/ 1500395 h 1919495"/>
                <a:gd name="connsiteX4" fmla="*/ 1219200 w 1600200"/>
                <a:gd name="connsiteY4" fmla="*/ 1300370 h 1919495"/>
                <a:gd name="connsiteX5" fmla="*/ 1600200 w 1600200"/>
                <a:gd name="connsiteY5" fmla="*/ 1728995 h 1919495"/>
                <a:gd name="connsiteX6" fmla="*/ 1038225 w 1600200"/>
                <a:gd name="connsiteY6" fmla="*/ 1919495 h 1919495"/>
                <a:gd name="connsiteX7" fmla="*/ 0 w 1600200"/>
                <a:gd name="connsiteY7" fmla="*/ 376445 h 1919495"/>
                <a:gd name="connsiteX8" fmla="*/ 371475 w 1600200"/>
                <a:gd name="connsiteY8" fmla="*/ 1544 h 1919495"/>
                <a:gd name="connsiteX0" fmla="*/ 371475 w 1600200"/>
                <a:gd name="connsiteY0" fmla="*/ 1487 h 1919438"/>
                <a:gd name="connsiteX1" fmla="*/ 568075 w 1600200"/>
                <a:gd name="connsiteY1" fmla="*/ 603245 h 1919438"/>
                <a:gd name="connsiteX2" fmla="*/ 400050 w 1600200"/>
                <a:gd name="connsiteY2" fmla="*/ 624038 h 1919438"/>
                <a:gd name="connsiteX3" fmla="*/ 1019175 w 1600200"/>
                <a:gd name="connsiteY3" fmla="*/ 1500338 h 1919438"/>
                <a:gd name="connsiteX4" fmla="*/ 1219200 w 1600200"/>
                <a:gd name="connsiteY4" fmla="*/ 1300313 h 1919438"/>
                <a:gd name="connsiteX5" fmla="*/ 1600200 w 1600200"/>
                <a:gd name="connsiteY5" fmla="*/ 1728938 h 1919438"/>
                <a:gd name="connsiteX6" fmla="*/ 1038225 w 1600200"/>
                <a:gd name="connsiteY6" fmla="*/ 1919438 h 1919438"/>
                <a:gd name="connsiteX7" fmla="*/ 0 w 1600200"/>
                <a:gd name="connsiteY7" fmla="*/ 376388 h 1919438"/>
                <a:gd name="connsiteX8" fmla="*/ 371475 w 1600200"/>
                <a:gd name="connsiteY8" fmla="*/ 1487 h 1919438"/>
                <a:gd name="connsiteX0" fmla="*/ 371475 w 1600200"/>
                <a:gd name="connsiteY0" fmla="*/ 1032 h 1918983"/>
                <a:gd name="connsiteX1" fmla="*/ 568075 w 1600200"/>
                <a:gd name="connsiteY1" fmla="*/ 602790 h 1918983"/>
                <a:gd name="connsiteX2" fmla="*/ 400050 w 1600200"/>
                <a:gd name="connsiteY2" fmla="*/ 623583 h 1918983"/>
                <a:gd name="connsiteX3" fmla="*/ 1019175 w 1600200"/>
                <a:gd name="connsiteY3" fmla="*/ 1499883 h 1918983"/>
                <a:gd name="connsiteX4" fmla="*/ 1219200 w 1600200"/>
                <a:gd name="connsiteY4" fmla="*/ 1299858 h 1918983"/>
                <a:gd name="connsiteX5" fmla="*/ 1600200 w 1600200"/>
                <a:gd name="connsiteY5" fmla="*/ 1728483 h 1918983"/>
                <a:gd name="connsiteX6" fmla="*/ 1038225 w 1600200"/>
                <a:gd name="connsiteY6" fmla="*/ 1918983 h 1918983"/>
                <a:gd name="connsiteX7" fmla="*/ 0 w 1600200"/>
                <a:gd name="connsiteY7" fmla="*/ 375933 h 1918983"/>
                <a:gd name="connsiteX8" fmla="*/ 371475 w 1600200"/>
                <a:gd name="connsiteY8" fmla="*/ 1032 h 1918983"/>
                <a:gd name="connsiteX0" fmla="*/ 371475 w 1600200"/>
                <a:gd name="connsiteY0" fmla="*/ 1088 h 1919039"/>
                <a:gd name="connsiteX1" fmla="*/ 568075 w 1600200"/>
                <a:gd name="connsiteY1" fmla="*/ 602846 h 1919039"/>
                <a:gd name="connsiteX2" fmla="*/ 400050 w 1600200"/>
                <a:gd name="connsiteY2" fmla="*/ 623639 h 1919039"/>
                <a:gd name="connsiteX3" fmla="*/ 1019175 w 1600200"/>
                <a:gd name="connsiteY3" fmla="*/ 1499939 h 1919039"/>
                <a:gd name="connsiteX4" fmla="*/ 1219200 w 1600200"/>
                <a:gd name="connsiteY4" fmla="*/ 1299914 h 1919039"/>
                <a:gd name="connsiteX5" fmla="*/ 1600200 w 1600200"/>
                <a:gd name="connsiteY5" fmla="*/ 1728539 h 1919039"/>
                <a:gd name="connsiteX6" fmla="*/ 1038225 w 1600200"/>
                <a:gd name="connsiteY6" fmla="*/ 1919039 h 1919039"/>
                <a:gd name="connsiteX7" fmla="*/ 0 w 1600200"/>
                <a:gd name="connsiteY7" fmla="*/ 375989 h 1919039"/>
                <a:gd name="connsiteX8" fmla="*/ 371475 w 1600200"/>
                <a:gd name="connsiteY8" fmla="*/ 1088 h 1919039"/>
                <a:gd name="connsiteX0" fmla="*/ 371475 w 1600200"/>
                <a:gd name="connsiteY0" fmla="*/ 1088 h 1919039"/>
                <a:gd name="connsiteX1" fmla="*/ 568075 w 1600200"/>
                <a:gd name="connsiteY1" fmla="*/ 602846 h 1919039"/>
                <a:gd name="connsiteX2" fmla="*/ 400050 w 1600200"/>
                <a:gd name="connsiteY2" fmla="*/ 623639 h 1919039"/>
                <a:gd name="connsiteX3" fmla="*/ 1019175 w 1600200"/>
                <a:gd name="connsiteY3" fmla="*/ 1499939 h 1919039"/>
                <a:gd name="connsiteX4" fmla="*/ 1219200 w 1600200"/>
                <a:gd name="connsiteY4" fmla="*/ 1299914 h 1919039"/>
                <a:gd name="connsiteX5" fmla="*/ 1600200 w 1600200"/>
                <a:gd name="connsiteY5" fmla="*/ 1728539 h 1919039"/>
                <a:gd name="connsiteX6" fmla="*/ 1038225 w 1600200"/>
                <a:gd name="connsiteY6" fmla="*/ 1919039 h 1919039"/>
                <a:gd name="connsiteX7" fmla="*/ 0 w 1600200"/>
                <a:gd name="connsiteY7" fmla="*/ 375989 h 1919039"/>
                <a:gd name="connsiteX8" fmla="*/ 371475 w 1600200"/>
                <a:gd name="connsiteY8" fmla="*/ 1088 h 1919039"/>
                <a:gd name="connsiteX0" fmla="*/ 371475 w 1600200"/>
                <a:gd name="connsiteY0" fmla="*/ 1118 h 1919069"/>
                <a:gd name="connsiteX1" fmla="*/ 568075 w 1600200"/>
                <a:gd name="connsiteY1" fmla="*/ 602876 h 1919069"/>
                <a:gd name="connsiteX2" fmla="*/ 400050 w 1600200"/>
                <a:gd name="connsiteY2" fmla="*/ 623669 h 1919069"/>
                <a:gd name="connsiteX3" fmla="*/ 1019175 w 1600200"/>
                <a:gd name="connsiteY3" fmla="*/ 1499969 h 1919069"/>
                <a:gd name="connsiteX4" fmla="*/ 1219200 w 1600200"/>
                <a:gd name="connsiteY4" fmla="*/ 1299944 h 1919069"/>
                <a:gd name="connsiteX5" fmla="*/ 1600200 w 1600200"/>
                <a:gd name="connsiteY5" fmla="*/ 1728569 h 1919069"/>
                <a:gd name="connsiteX6" fmla="*/ 1038225 w 1600200"/>
                <a:gd name="connsiteY6" fmla="*/ 1919069 h 1919069"/>
                <a:gd name="connsiteX7" fmla="*/ 0 w 1600200"/>
                <a:gd name="connsiteY7" fmla="*/ 376019 h 1919069"/>
                <a:gd name="connsiteX8" fmla="*/ 371475 w 1600200"/>
                <a:gd name="connsiteY8" fmla="*/ 1118 h 1919069"/>
                <a:gd name="connsiteX0" fmla="*/ 371475 w 1600200"/>
                <a:gd name="connsiteY0" fmla="*/ 1118 h 1919069"/>
                <a:gd name="connsiteX1" fmla="*/ 568075 w 1600200"/>
                <a:gd name="connsiteY1" fmla="*/ 602876 h 1919069"/>
                <a:gd name="connsiteX2" fmla="*/ 408703 w 1600200"/>
                <a:gd name="connsiteY2" fmla="*/ 643860 h 1919069"/>
                <a:gd name="connsiteX3" fmla="*/ 1019175 w 1600200"/>
                <a:gd name="connsiteY3" fmla="*/ 1499969 h 1919069"/>
                <a:gd name="connsiteX4" fmla="*/ 1219200 w 1600200"/>
                <a:gd name="connsiteY4" fmla="*/ 1299944 h 1919069"/>
                <a:gd name="connsiteX5" fmla="*/ 1600200 w 1600200"/>
                <a:gd name="connsiteY5" fmla="*/ 1728569 h 1919069"/>
                <a:gd name="connsiteX6" fmla="*/ 1038225 w 1600200"/>
                <a:gd name="connsiteY6" fmla="*/ 1919069 h 1919069"/>
                <a:gd name="connsiteX7" fmla="*/ 0 w 1600200"/>
                <a:gd name="connsiteY7" fmla="*/ 376019 h 1919069"/>
                <a:gd name="connsiteX8" fmla="*/ 371475 w 1600200"/>
                <a:gd name="connsiteY8" fmla="*/ 1118 h 1919069"/>
                <a:gd name="connsiteX0" fmla="*/ 371475 w 1600200"/>
                <a:gd name="connsiteY0" fmla="*/ 1118 h 1919069"/>
                <a:gd name="connsiteX1" fmla="*/ 568075 w 1600200"/>
                <a:gd name="connsiteY1" fmla="*/ 602876 h 1919069"/>
                <a:gd name="connsiteX2" fmla="*/ 359666 w 1600200"/>
                <a:gd name="connsiteY2" fmla="*/ 643860 h 1919069"/>
                <a:gd name="connsiteX3" fmla="*/ 1019175 w 1600200"/>
                <a:gd name="connsiteY3" fmla="*/ 1499969 h 1919069"/>
                <a:gd name="connsiteX4" fmla="*/ 1219200 w 1600200"/>
                <a:gd name="connsiteY4" fmla="*/ 1299944 h 1919069"/>
                <a:gd name="connsiteX5" fmla="*/ 1600200 w 1600200"/>
                <a:gd name="connsiteY5" fmla="*/ 1728569 h 1919069"/>
                <a:gd name="connsiteX6" fmla="*/ 1038225 w 1600200"/>
                <a:gd name="connsiteY6" fmla="*/ 1919069 h 1919069"/>
                <a:gd name="connsiteX7" fmla="*/ 0 w 1600200"/>
                <a:gd name="connsiteY7" fmla="*/ 376019 h 1919069"/>
                <a:gd name="connsiteX8" fmla="*/ 371475 w 1600200"/>
                <a:gd name="connsiteY8" fmla="*/ 1118 h 1919069"/>
                <a:gd name="connsiteX0" fmla="*/ 371475 w 1600200"/>
                <a:gd name="connsiteY0" fmla="*/ 1118 h 1919069"/>
                <a:gd name="connsiteX1" fmla="*/ 568075 w 1600200"/>
                <a:gd name="connsiteY1" fmla="*/ 602876 h 1919069"/>
                <a:gd name="connsiteX2" fmla="*/ 374089 w 1600200"/>
                <a:gd name="connsiteY2" fmla="*/ 646744 h 1919069"/>
                <a:gd name="connsiteX3" fmla="*/ 1019175 w 1600200"/>
                <a:gd name="connsiteY3" fmla="*/ 1499969 h 1919069"/>
                <a:gd name="connsiteX4" fmla="*/ 1219200 w 1600200"/>
                <a:gd name="connsiteY4" fmla="*/ 1299944 h 1919069"/>
                <a:gd name="connsiteX5" fmla="*/ 1600200 w 1600200"/>
                <a:gd name="connsiteY5" fmla="*/ 1728569 h 1919069"/>
                <a:gd name="connsiteX6" fmla="*/ 1038225 w 1600200"/>
                <a:gd name="connsiteY6" fmla="*/ 1919069 h 1919069"/>
                <a:gd name="connsiteX7" fmla="*/ 0 w 1600200"/>
                <a:gd name="connsiteY7" fmla="*/ 376019 h 1919069"/>
                <a:gd name="connsiteX8" fmla="*/ 371475 w 1600200"/>
                <a:gd name="connsiteY8" fmla="*/ 1118 h 1919069"/>
                <a:gd name="connsiteX0" fmla="*/ 371475 w 1600200"/>
                <a:gd name="connsiteY0" fmla="*/ 1118 h 1919069"/>
                <a:gd name="connsiteX1" fmla="*/ 568075 w 1600200"/>
                <a:gd name="connsiteY1" fmla="*/ 602876 h 1919069"/>
                <a:gd name="connsiteX2" fmla="*/ 374089 w 1600200"/>
                <a:gd name="connsiteY2" fmla="*/ 646744 h 1919069"/>
                <a:gd name="connsiteX3" fmla="*/ 1019175 w 1600200"/>
                <a:gd name="connsiteY3" fmla="*/ 1499969 h 1919069"/>
                <a:gd name="connsiteX4" fmla="*/ 1219200 w 1600200"/>
                <a:gd name="connsiteY4" fmla="*/ 1299944 h 1919069"/>
                <a:gd name="connsiteX5" fmla="*/ 1600200 w 1600200"/>
                <a:gd name="connsiteY5" fmla="*/ 1728569 h 1919069"/>
                <a:gd name="connsiteX6" fmla="*/ 1038225 w 1600200"/>
                <a:gd name="connsiteY6" fmla="*/ 1919069 h 1919069"/>
                <a:gd name="connsiteX7" fmla="*/ 0 w 1600200"/>
                <a:gd name="connsiteY7" fmla="*/ 376019 h 1919069"/>
                <a:gd name="connsiteX8" fmla="*/ 371475 w 1600200"/>
                <a:gd name="connsiteY8" fmla="*/ 1118 h 1919069"/>
                <a:gd name="connsiteX0" fmla="*/ 371475 w 1600200"/>
                <a:gd name="connsiteY0" fmla="*/ 1118 h 1919069"/>
                <a:gd name="connsiteX1" fmla="*/ 568075 w 1600200"/>
                <a:gd name="connsiteY1" fmla="*/ 602876 h 1919069"/>
                <a:gd name="connsiteX2" fmla="*/ 374089 w 1600200"/>
                <a:gd name="connsiteY2" fmla="*/ 646744 h 1919069"/>
                <a:gd name="connsiteX3" fmla="*/ 1019175 w 1600200"/>
                <a:gd name="connsiteY3" fmla="*/ 1499969 h 1919069"/>
                <a:gd name="connsiteX4" fmla="*/ 1219200 w 1600200"/>
                <a:gd name="connsiteY4" fmla="*/ 1299944 h 1919069"/>
                <a:gd name="connsiteX5" fmla="*/ 1600200 w 1600200"/>
                <a:gd name="connsiteY5" fmla="*/ 1728569 h 1919069"/>
                <a:gd name="connsiteX6" fmla="*/ 1038225 w 1600200"/>
                <a:gd name="connsiteY6" fmla="*/ 1919069 h 1919069"/>
                <a:gd name="connsiteX7" fmla="*/ 0 w 1600200"/>
                <a:gd name="connsiteY7" fmla="*/ 376019 h 1919069"/>
                <a:gd name="connsiteX8" fmla="*/ 371475 w 1600200"/>
                <a:gd name="connsiteY8" fmla="*/ 1118 h 1919069"/>
                <a:gd name="connsiteX0" fmla="*/ 371475 w 1600200"/>
                <a:gd name="connsiteY0" fmla="*/ 1118 h 1919069"/>
                <a:gd name="connsiteX1" fmla="*/ 568075 w 1600200"/>
                <a:gd name="connsiteY1" fmla="*/ 602876 h 1919069"/>
                <a:gd name="connsiteX2" fmla="*/ 374089 w 1600200"/>
                <a:gd name="connsiteY2" fmla="*/ 646744 h 1919069"/>
                <a:gd name="connsiteX3" fmla="*/ 1019175 w 1600200"/>
                <a:gd name="connsiteY3" fmla="*/ 1499969 h 1919069"/>
                <a:gd name="connsiteX4" fmla="*/ 1219200 w 1600200"/>
                <a:gd name="connsiteY4" fmla="*/ 1299944 h 1919069"/>
                <a:gd name="connsiteX5" fmla="*/ 1600200 w 1600200"/>
                <a:gd name="connsiteY5" fmla="*/ 1728569 h 1919069"/>
                <a:gd name="connsiteX6" fmla="*/ 1038225 w 1600200"/>
                <a:gd name="connsiteY6" fmla="*/ 1919069 h 1919069"/>
                <a:gd name="connsiteX7" fmla="*/ 0 w 1600200"/>
                <a:gd name="connsiteY7" fmla="*/ 376019 h 1919069"/>
                <a:gd name="connsiteX8" fmla="*/ 371475 w 1600200"/>
                <a:gd name="connsiteY8" fmla="*/ 1118 h 1919069"/>
                <a:gd name="connsiteX0" fmla="*/ 371475 w 1600200"/>
                <a:gd name="connsiteY0" fmla="*/ 1118 h 1919069"/>
                <a:gd name="connsiteX1" fmla="*/ 568075 w 1600200"/>
                <a:gd name="connsiteY1" fmla="*/ 602876 h 1919069"/>
                <a:gd name="connsiteX2" fmla="*/ 374089 w 1600200"/>
                <a:gd name="connsiteY2" fmla="*/ 646744 h 1919069"/>
                <a:gd name="connsiteX3" fmla="*/ 1019175 w 1600200"/>
                <a:gd name="connsiteY3" fmla="*/ 1499969 h 1919069"/>
                <a:gd name="connsiteX4" fmla="*/ 1219200 w 1600200"/>
                <a:gd name="connsiteY4" fmla="*/ 1299944 h 1919069"/>
                <a:gd name="connsiteX5" fmla="*/ 1600200 w 1600200"/>
                <a:gd name="connsiteY5" fmla="*/ 1728569 h 1919069"/>
                <a:gd name="connsiteX6" fmla="*/ 1038225 w 1600200"/>
                <a:gd name="connsiteY6" fmla="*/ 1919069 h 1919069"/>
                <a:gd name="connsiteX7" fmla="*/ 0 w 1600200"/>
                <a:gd name="connsiteY7" fmla="*/ 376019 h 1919069"/>
                <a:gd name="connsiteX8" fmla="*/ 371475 w 1600200"/>
                <a:gd name="connsiteY8" fmla="*/ 1118 h 1919069"/>
                <a:gd name="connsiteX0" fmla="*/ 371475 w 1600200"/>
                <a:gd name="connsiteY0" fmla="*/ 1118 h 1919069"/>
                <a:gd name="connsiteX1" fmla="*/ 568075 w 1600200"/>
                <a:gd name="connsiteY1" fmla="*/ 602876 h 1919069"/>
                <a:gd name="connsiteX2" fmla="*/ 374089 w 1600200"/>
                <a:gd name="connsiteY2" fmla="*/ 646744 h 1919069"/>
                <a:gd name="connsiteX3" fmla="*/ 1019175 w 1600200"/>
                <a:gd name="connsiteY3" fmla="*/ 1499969 h 1919069"/>
                <a:gd name="connsiteX4" fmla="*/ 1219200 w 1600200"/>
                <a:gd name="connsiteY4" fmla="*/ 1299944 h 1919069"/>
                <a:gd name="connsiteX5" fmla="*/ 1600200 w 1600200"/>
                <a:gd name="connsiteY5" fmla="*/ 1728569 h 1919069"/>
                <a:gd name="connsiteX6" fmla="*/ 1038225 w 1600200"/>
                <a:gd name="connsiteY6" fmla="*/ 1919069 h 1919069"/>
                <a:gd name="connsiteX7" fmla="*/ 0 w 1600200"/>
                <a:gd name="connsiteY7" fmla="*/ 376019 h 1919069"/>
                <a:gd name="connsiteX8" fmla="*/ 371475 w 1600200"/>
                <a:gd name="connsiteY8" fmla="*/ 1118 h 1919069"/>
                <a:gd name="connsiteX0" fmla="*/ 371475 w 1600200"/>
                <a:gd name="connsiteY0" fmla="*/ 1118 h 1919069"/>
                <a:gd name="connsiteX1" fmla="*/ 568075 w 1600200"/>
                <a:gd name="connsiteY1" fmla="*/ 602876 h 1919069"/>
                <a:gd name="connsiteX2" fmla="*/ 374089 w 1600200"/>
                <a:gd name="connsiteY2" fmla="*/ 646744 h 1919069"/>
                <a:gd name="connsiteX3" fmla="*/ 1019175 w 1600200"/>
                <a:gd name="connsiteY3" fmla="*/ 1499969 h 1919069"/>
                <a:gd name="connsiteX4" fmla="*/ 1219200 w 1600200"/>
                <a:gd name="connsiteY4" fmla="*/ 1299944 h 1919069"/>
                <a:gd name="connsiteX5" fmla="*/ 1600200 w 1600200"/>
                <a:gd name="connsiteY5" fmla="*/ 1728569 h 1919069"/>
                <a:gd name="connsiteX6" fmla="*/ 1038225 w 1600200"/>
                <a:gd name="connsiteY6" fmla="*/ 1919069 h 1919069"/>
                <a:gd name="connsiteX7" fmla="*/ 0 w 1600200"/>
                <a:gd name="connsiteY7" fmla="*/ 376019 h 1919069"/>
                <a:gd name="connsiteX8" fmla="*/ 371475 w 1600200"/>
                <a:gd name="connsiteY8" fmla="*/ 1118 h 1919069"/>
                <a:gd name="connsiteX0" fmla="*/ 371475 w 1600200"/>
                <a:gd name="connsiteY0" fmla="*/ 1118 h 1919069"/>
                <a:gd name="connsiteX1" fmla="*/ 568075 w 1600200"/>
                <a:gd name="connsiteY1" fmla="*/ 602876 h 1919069"/>
                <a:gd name="connsiteX2" fmla="*/ 374089 w 1600200"/>
                <a:gd name="connsiteY2" fmla="*/ 646744 h 1919069"/>
                <a:gd name="connsiteX3" fmla="*/ 970138 w 1600200"/>
                <a:gd name="connsiteY3" fmla="*/ 1517276 h 1919069"/>
                <a:gd name="connsiteX4" fmla="*/ 1219200 w 1600200"/>
                <a:gd name="connsiteY4" fmla="*/ 1299944 h 1919069"/>
                <a:gd name="connsiteX5" fmla="*/ 1600200 w 1600200"/>
                <a:gd name="connsiteY5" fmla="*/ 1728569 h 1919069"/>
                <a:gd name="connsiteX6" fmla="*/ 1038225 w 1600200"/>
                <a:gd name="connsiteY6" fmla="*/ 1919069 h 1919069"/>
                <a:gd name="connsiteX7" fmla="*/ 0 w 1600200"/>
                <a:gd name="connsiteY7" fmla="*/ 376019 h 1919069"/>
                <a:gd name="connsiteX8" fmla="*/ 371475 w 1600200"/>
                <a:gd name="connsiteY8" fmla="*/ 1118 h 1919069"/>
                <a:gd name="connsiteX0" fmla="*/ 371475 w 1600200"/>
                <a:gd name="connsiteY0" fmla="*/ 1118 h 1919069"/>
                <a:gd name="connsiteX1" fmla="*/ 568075 w 1600200"/>
                <a:gd name="connsiteY1" fmla="*/ 602876 h 1919069"/>
                <a:gd name="connsiteX2" fmla="*/ 374089 w 1600200"/>
                <a:gd name="connsiteY2" fmla="*/ 646744 h 1919069"/>
                <a:gd name="connsiteX3" fmla="*/ 1010522 w 1600200"/>
                <a:gd name="connsiteY3" fmla="*/ 1534584 h 1919069"/>
                <a:gd name="connsiteX4" fmla="*/ 1219200 w 1600200"/>
                <a:gd name="connsiteY4" fmla="*/ 1299944 h 1919069"/>
                <a:gd name="connsiteX5" fmla="*/ 1600200 w 1600200"/>
                <a:gd name="connsiteY5" fmla="*/ 1728569 h 1919069"/>
                <a:gd name="connsiteX6" fmla="*/ 1038225 w 1600200"/>
                <a:gd name="connsiteY6" fmla="*/ 1919069 h 1919069"/>
                <a:gd name="connsiteX7" fmla="*/ 0 w 1600200"/>
                <a:gd name="connsiteY7" fmla="*/ 376019 h 1919069"/>
                <a:gd name="connsiteX8" fmla="*/ 371475 w 1600200"/>
                <a:gd name="connsiteY8" fmla="*/ 1118 h 1919069"/>
                <a:gd name="connsiteX0" fmla="*/ 371475 w 1600200"/>
                <a:gd name="connsiteY0" fmla="*/ 1118 h 1919069"/>
                <a:gd name="connsiteX1" fmla="*/ 568075 w 1600200"/>
                <a:gd name="connsiteY1" fmla="*/ 602876 h 1919069"/>
                <a:gd name="connsiteX2" fmla="*/ 374089 w 1600200"/>
                <a:gd name="connsiteY2" fmla="*/ 646744 h 1919069"/>
                <a:gd name="connsiteX3" fmla="*/ 996099 w 1600200"/>
                <a:gd name="connsiteY3" fmla="*/ 1546122 h 1919069"/>
                <a:gd name="connsiteX4" fmla="*/ 1219200 w 1600200"/>
                <a:gd name="connsiteY4" fmla="*/ 1299944 h 1919069"/>
                <a:gd name="connsiteX5" fmla="*/ 1600200 w 1600200"/>
                <a:gd name="connsiteY5" fmla="*/ 1728569 h 1919069"/>
                <a:gd name="connsiteX6" fmla="*/ 1038225 w 1600200"/>
                <a:gd name="connsiteY6" fmla="*/ 1919069 h 1919069"/>
                <a:gd name="connsiteX7" fmla="*/ 0 w 1600200"/>
                <a:gd name="connsiteY7" fmla="*/ 376019 h 1919069"/>
                <a:gd name="connsiteX8" fmla="*/ 371475 w 1600200"/>
                <a:gd name="connsiteY8" fmla="*/ 1118 h 1919069"/>
                <a:gd name="connsiteX0" fmla="*/ 371475 w 1600200"/>
                <a:gd name="connsiteY0" fmla="*/ 1118 h 1919069"/>
                <a:gd name="connsiteX1" fmla="*/ 568075 w 1600200"/>
                <a:gd name="connsiteY1" fmla="*/ 602876 h 1919069"/>
                <a:gd name="connsiteX2" fmla="*/ 374089 w 1600200"/>
                <a:gd name="connsiteY2" fmla="*/ 646744 h 1919069"/>
                <a:gd name="connsiteX3" fmla="*/ 987445 w 1600200"/>
                <a:gd name="connsiteY3" fmla="*/ 1528815 h 1919069"/>
                <a:gd name="connsiteX4" fmla="*/ 1219200 w 1600200"/>
                <a:gd name="connsiteY4" fmla="*/ 1299944 h 1919069"/>
                <a:gd name="connsiteX5" fmla="*/ 1600200 w 1600200"/>
                <a:gd name="connsiteY5" fmla="*/ 1728569 h 1919069"/>
                <a:gd name="connsiteX6" fmla="*/ 1038225 w 1600200"/>
                <a:gd name="connsiteY6" fmla="*/ 1919069 h 1919069"/>
                <a:gd name="connsiteX7" fmla="*/ 0 w 1600200"/>
                <a:gd name="connsiteY7" fmla="*/ 376019 h 1919069"/>
                <a:gd name="connsiteX8" fmla="*/ 371475 w 1600200"/>
                <a:gd name="connsiteY8" fmla="*/ 1118 h 1919069"/>
                <a:gd name="connsiteX0" fmla="*/ 371475 w 1600200"/>
                <a:gd name="connsiteY0" fmla="*/ 1118 h 1919069"/>
                <a:gd name="connsiteX1" fmla="*/ 568075 w 1600200"/>
                <a:gd name="connsiteY1" fmla="*/ 602876 h 1919069"/>
                <a:gd name="connsiteX2" fmla="*/ 374089 w 1600200"/>
                <a:gd name="connsiteY2" fmla="*/ 646744 h 1919069"/>
                <a:gd name="connsiteX3" fmla="*/ 987445 w 1600200"/>
                <a:gd name="connsiteY3" fmla="*/ 1528815 h 1919069"/>
                <a:gd name="connsiteX4" fmla="*/ 1219200 w 1600200"/>
                <a:gd name="connsiteY4" fmla="*/ 1299944 h 1919069"/>
                <a:gd name="connsiteX5" fmla="*/ 1600200 w 1600200"/>
                <a:gd name="connsiteY5" fmla="*/ 1728569 h 1919069"/>
                <a:gd name="connsiteX6" fmla="*/ 1038225 w 1600200"/>
                <a:gd name="connsiteY6" fmla="*/ 1919069 h 1919069"/>
                <a:gd name="connsiteX7" fmla="*/ 0 w 1600200"/>
                <a:gd name="connsiteY7" fmla="*/ 376019 h 1919069"/>
                <a:gd name="connsiteX8" fmla="*/ 371475 w 1600200"/>
                <a:gd name="connsiteY8" fmla="*/ 1118 h 1919069"/>
                <a:gd name="connsiteX0" fmla="*/ 371475 w 1600200"/>
                <a:gd name="connsiteY0" fmla="*/ 1118 h 1919069"/>
                <a:gd name="connsiteX1" fmla="*/ 568075 w 1600200"/>
                <a:gd name="connsiteY1" fmla="*/ 602876 h 1919069"/>
                <a:gd name="connsiteX2" fmla="*/ 374089 w 1600200"/>
                <a:gd name="connsiteY2" fmla="*/ 646744 h 1919069"/>
                <a:gd name="connsiteX3" fmla="*/ 987445 w 1600200"/>
                <a:gd name="connsiteY3" fmla="*/ 1528815 h 1919069"/>
                <a:gd name="connsiteX4" fmla="*/ 1219200 w 1600200"/>
                <a:gd name="connsiteY4" fmla="*/ 1299944 h 1919069"/>
                <a:gd name="connsiteX5" fmla="*/ 1600200 w 1600200"/>
                <a:gd name="connsiteY5" fmla="*/ 1728569 h 1919069"/>
                <a:gd name="connsiteX6" fmla="*/ 1038225 w 1600200"/>
                <a:gd name="connsiteY6" fmla="*/ 1919069 h 1919069"/>
                <a:gd name="connsiteX7" fmla="*/ 0 w 1600200"/>
                <a:gd name="connsiteY7" fmla="*/ 376019 h 1919069"/>
                <a:gd name="connsiteX8" fmla="*/ 371475 w 1600200"/>
                <a:gd name="connsiteY8" fmla="*/ 1118 h 1919069"/>
                <a:gd name="connsiteX0" fmla="*/ 371475 w 1600200"/>
                <a:gd name="connsiteY0" fmla="*/ 1118 h 1919069"/>
                <a:gd name="connsiteX1" fmla="*/ 568075 w 1600200"/>
                <a:gd name="connsiteY1" fmla="*/ 602876 h 1919069"/>
                <a:gd name="connsiteX2" fmla="*/ 374089 w 1600200"/>
                <a:gd name="connsiteY2" fmla="*/ 646744 h 1919069"/>
                <a:gd name="connsiteX3" fmla="*/ 987445 w 1600200"/>
                <a:gd name="connsiteY3" fmla="*/ 1528815 h 1919069"/>
                <a:gd name="connsiteX4" fmla="*/ 1219200 w 1600200"/>
                <a:gd name="connsiteY4" fmla="*/ 1299944 h 1919069"/>
                <a:gd name="connsiteX5" fmla="*/ 1600200 w 1600200"/>
                <a:gd name="connsiteY5" fmla="*/ 1728569 h 1919069"/>
                <a:gd name="connsiteX6" fmla="*/ 1038225 w 1600200"/>
                <a:gd name="connsiteY6" fmla="*/ 1919069 h 1919069"/>
                <a:gd name="connsiteX7" fmla="*/ 0 w 1600200"/>
                <a:gd name="connsiteY7" fmla="*/ 376019 h 1919069"/>
                <a:gd name="connsiteX8" fmla="*/ 371475 w 1600200"/>
                <a:gd name="connsiteY8" fmla="*/ 1118 h 1919069"/>
                <a:gd name="connsiteX0" fmla="*/ 371475 w 1600200"/>
                <a:gd name="connsiteY0" fmla="*/ 1118 h 1919069"/>
                <a:gd name="connsiteX1" fmla="*/ 568075 w 1600200"/>
                <a:gd name="connsiteY1" fmla="*/ 602876 h 1919069"/>
                <a:gd name="connsiteX2" fmla="*/ 374089 w 1600200"/>
                <a:gd name="connsiteY2" fmla="*/ 646744 h 1919069"/>
                <a:gd name="connsiteX3" fmla="*/ 987445 w 1600200"/>
                <a:gd name="connsiteY3" fmla="*/ 1528815 h 1919069"/>
                <a:gd name="connsiteX4" fmla="*/ 1173048 w 1600200"/>
                <a:gd name="connsiteY4" fmla="*/ 1311482 h 1919069"/>
                <a:gd name="connsiteX5" fmla="*/ 1600200 w 1600200"/>
                <a:gd name="connsiteY5" fmla="*/ 1728569 h 1919069"/>
                <a:gd name="connsiteX6" fmla="*/ 1038225 w 1600200"/>
                <a:gd name="connsiteY6" fmla="*/ 1919069 h 1919069"/>
                <a:gd name="connsiteX7" fmla="*/ 0 w 1600200"/>
                <a:gd name="connsiteY7" fmla="*/ 376019 h 1919069"/>
                <a:gd name="connsiteX8" fmla="*/ 371475 w 1600200"/>
                <a:gd name="connsiteY8" fmla="*/ 1118 h 1919069"/>
                <a:gd name="connsiteX0" fmla="*/ 371475 w 1600200"/>
                <a:gd name="connsiteY0" fmla="*/ 1118 h 1919069"/>
                <a:gd name="connsiteX1" fmla="*/ 568075 w 1600200"/>
                <a:gd name="connsiteY1" fmla="*/ 602876 h 1919069"/>
                <a:gd name="connsiteX2" fmla="*/ 374089 w 1600200"/>
                <a:gd name="connsiteY2" fmla="*/ 646744 h 1919069"/>
                <a:gd name="connsiteX3" fmla="*/ 987445 w 1600200"/>
                <a:gd name="connsiteY3" fmla="*/ 1528815 h 1919069"/>
                <a:gd name="connsiteX4" fmla="*/ 1173048 w 1600200"/>
                <a:gd name="connsiteY4" fmla="*/ 1311482 h 1919069"/>
                <a:gd name="connsiteX5" fmla="*/ 1600200 w 1600200"/>
                <a:gd name="connsiteY5" fmla="*/ 1728569 h 1919069"/>
                <a:gd name="connsiteX6" fmla="*/ 1038225 w 1600200"/>
                <a:gd name="connsiteY6" fmla="*/ 1919069 h 1919069"/>
                <a:gd name="connsiteX7" fmla="*/ 0 w 1600200"/>
                <a:gd name="connsiteY7" fmla="*/ 376019 h 1919069"/>
                <a:gd name="connsiteX8" fmla="*/ 371475 w 1600200"/>
                <a:gd name="connsiteY8" fmla="*/ 1118 h 1919069"/>
                <a:gd name="connsiteX0" fmla="*/ 371475 w 1600200"/>
                <a:gd name="connsiteY0" fmla="*/ 1118 h 1919069"/>
                <a:gd name="connsiteX1" fmla="*/ 568075 w 1600200"/>
                <a:gd name="connsiteY1" fmla="*/ 602876 h 1919069"/>
                <a:gd name="connsiteX2" fmla="*/ 374089 w 1600200"/>
                <a:gd name="connsiteY2" fmla="*/ 646744 h 1919069"/>
                <a:gd name="connsiteX3" fmla="*/ 987445 w 1600200"/>
                <a:gd name="connsiteY3" fmla="*/ 1528815 h 1919069"/>
                <a:gd name="connsiteX4" fmla="*/ 1173048 w 1600200"/>
                <a:gd name="connsiteY4" fmla="*/ 1311482 h 1919069"/>
                <a:gd name="connsiteX5" fmla="*/ 1600200 w 1600200"/>
                <a:gd name="connsiteY5" fmla="*/ 1728569 h 1919069"/>
                <a:gd name="connsiteX6" fmla="*/ 1038225 w 1600200"/>
                <a:gd name="connsiteY6" fmla="*/ 1919069 h 1919069"/>
                <a:gd name="connsiteX7" fmla="*/ 0 w 1600200"/>
                <a:gd name="connsiteY7" fmla="*/ 376019 h 1919069"/>
                <a:gd name="connsiteX8" fmla="*/ 371475 w 1600200"/>
                <a:gd name="connsiteY8" fmla="*/ 1118 h 1919069"/>
                <a:gd name="connsiteX0" fmla="*/ 371475 w 1600200"/>
                <a:gd name="connsiteY0" fmla="*/ 1118 h 1919069"/>
                <a:gd name="connsiteX1" fmla="*/ 568075 w 1600200"/>
                <a:gd name="connsiteY1" fmla="*/ 602876 h 1919069"/>
                <a:gd name="connsiteX2" fmla="*/ 374089 w 1600200"/>
                <a:gd name="connsiteY2" fmla="*/ 646744 h 1919069"/>
                <a:gd name="connsiteX3" fmla="*/ 987445 w 1600200"/>
                <a:gd name="connsiteY3" fmla="*/ 1528815 h 1919069"/>
                <a:gd name="connsiteX4" fmla="*/ 1173048 w 1600200"/>
                <a:gd name="connsiteY4" fmla="*/ 1311482 h 1919069"/>
                <a:gd name="connsiteX5" fmla="*/ 1600200 w 1600200"/>
                <a:gd name="connsiteY5" fmla="*/ 1728569 h 1919069"/>
                <a:gd name="connsiteX6" fmla="*/ 1038225 w 1600200"/>
                <a:gd name="connsiteY6" fmla="*/ 1919069 h 1919069"/>
                <a:gd name="connsiteX7" fmla="*/ 0 w 1600200"/>
                <a:gd name="connsiteY7" fmla="*/ 376019 h 1919069"/>
                <a:gd name="connsiteX8" fmla="*/ 371475 w 1600200"/>
                <a:gd name="connsiteY8" fmla="*/ 1118 h 1919069"/>
                <a:gd name="connsiteX0" fmla="*/ 371475 w 1588662"/>
                <a:gd name="connsiteY0" fmla="*/ 1118 h 1919069"/>
                <a:gd name="connsiteX1" fmla="*/ 568075 w 1588662"/>
                <a:gd name="connsiteY1" fmla="*/ 602876 h 1919069"/>
                <a:gd name="connsiteX2" fmla="*/ 374089 w 1588662"/>
                <a:gd name="connsiteY2" fmla="*/ 646744 h 1919069"/>
                <a:gd name="connsiteX3" fmla="*/ 987445 w 1588662"/>
                <a:gd name="connsiteY3" fmla="*/ 1528815 h 1919069"/>
                <a:gd name="connsiteX4" fmla="*/ 1173048 w 1588662"/>
                <a:gd name="connsiteY4" fmla="*/ 1311482 h 1919069"/>
                <a:gd name="connsiteX5" fmla="*/ 1588662 w 1588662"/>
                <a:gd name="connsiteY5" fmla="*/ 1699723 h 1919069"/>
                <a:gd name="connsiteX6" fmla="*/ 1038225 w 1588662"/>
                <a:gd name="connsiteY6" fmla="*/ 1919069 h 1919069"/>
                <a:gd name="connsiteX7" fmla="*/ 0 w 1588662"/>
                <a:gd name="connsiteY7" fmla="*/ 376019 h 1919069"/>
                <a:gd name="connsiteX8" fmla="*/ 371475 w 1588662"/>
                <a:gd name="connsiteY8" fmla="*/ 1118 h 1919069"/>
                <a:gd name="connsiteX0" fmla="*/ 371475 w 1600166"/>
                <a:gd name="connsiteY0" fmla="*/ 1118 h 1919069"/>
                <a:gd name="connsiteX1" fmla="*/ 568075 w 1600166"/>
                <a:gd name="connsiteY1" fmla="*/ 602876 h 1919069"/>
                <a:gd name="connsiteX2" fmla="*/ 374089 w 1600166"/>
                <a:gd name="connsiteY2" fmla="*/ 646744 h 1919069"/>
                <a:gd name="connsiteX3" fmla="*/ 987445 w 1600166"/>
                <a:gd name="connsiteY3" fmla="*/ 1528815 h 1919069"/>
                <a:gd name="connsiteX4" fmla="*/ 1173048 w 1600166"/>
                <a:gd name="connsiteY4" fmla="*/ 1311482 h 1919069"/>
                <a:gd name="connsiteX5" fmla="*/ 1588662 w 1600166"/>
                <a:gd name="connsiteY5" fmla="*/ 1699723 h 1919069"/>
                <a:gd name="connsiteX6" fmla="*/ 1038225 w 1600166"/>
                <a:gd name="connsiteY6" fmla="*/ 1919069 h 1919069"/>
                <a:gd name="connsiteX7" fmla="*/ 0 w 1600166"/>
                <a:gd name="connsiteY7" fmla="*/ 376019 h 1919069"/>
                <a:gd name="connsiteX8" fmla="*/ 371475 w 1600166"/>
                <a:gd name="connsiteY8" fmla="*/ 1118 h 1919069"/>
                <a:gd name="connsiteX0" fmla="*/ 371475 w 1600166"/>
                <a:gd name="connsiteY0" fmla="*/ 1118 h 1919069"/>
                <a:gd name="connsiteX1" fmla="*/ 568075 w 1600166"/>
                <a:gd name="connsiteY1" fmla="*/ 602876 h 1919069"/>
                <a:gd name="connsiteX2" fmla="*/ 374089 w 1600166"/>
                <a:gd name="connsiteY2" fmla="*/ 646744 h 1919069"/>
                <a:gd name="connsiteX3" fmla="*/ 987445 w 1600166"/>
                <a:gd name="connsiteY3" fmla="*/ 1528815 h 1919069"/>
                <a:gd name="connsiteX4" fmla="*/ 1173048 w 1600166"/>
                <a:gd name="connsiteY4" fmla="*/ 1311482 h 1919069"/>
                <a:gd name="connsiteX5" fmla="*/ 1588662 w 1600166"/>
                <a:gd name="connsiteY5" fmla="*/ 1699723 h 1919069"/>
                <a:gd name="connsiteX6" fmla="*/ 1038225 w 1600166"/>
                <a:gd name="connsiteY6" fmla="*/ 1919069 h 1919069"/>
                <a:gd name="connsiteX7" fmla="*/ 0 w 1600166"/>
                <a:gd name="connsiteY7" fmla="*/ 376019 h 1919069"/>
                <a:gd name="connsiteX8" fmla="*/ 371475 w 1600166"/>
                <a:gd name="connsiteY8" fmla="*/ 1118 h 1919069"/>
                <a:gd name="connsiteX0" fmla="*/ 371475 w 1596260"/>
                <a:gd name="connsiteY0" fmla="*/ 1118 h 1919069"/>
                <a:gd name="connsiteX1" fmla="*/ 568075 w 1596260"/>
                <a:gd name="connsiteY1" fmla="*/ 602876 h 1919069"/>
                <a:gd name="connsiteX2" fmla="*/ 374089 w 1596260"/>
                <a:gd name="connsiteY2" fmla="*/ 646744 h 1919069"/>
                <a:gd name="connsiteX3" fmla="*/ 987445 w 1596260"/>
                <a:gd name="connsiteY3" fmla="*/ 1528815 h 1919069"/>
                <a:gd name="connsiteX4" fmla="*/ 1173048 w 1596260"/>
                <a:gd name="connsiteY4" fmla="*/ 1311482 h 1919069"/>
                <a:gd name="connsiteX5" fmla="*/ 1588662 w 1596260"/>
                <a:gd name="connsiteY5" fmla="*/ 1699723 h 1919069"/>
                <a:gd name="connsiteX6" fmla="*/ 1038225 w 1596260"/>
                <a:gd name="connsiteY6" fmla="*/ 1919069 h 1919069"/>
                <a:gd name="connsiteX7" fmla="*/ 0 w 1596260"/>
                <a:gd name="connsiteY7" fmla="*/ 376019 h 1919069"/>
                <a:gd name="connsiteX8" fmla="*/ 371475 w 1596260"/>
                <a:gd name="connsiteY8" fmla="*/ 1118 h 1919069"/>
                <a:gd name="connsiteX0" fmla="*/ 371475 w 1596260"/>
                <a:gd name="connsiteY0" fmla="*/ 1118 h 1919069"/>
                <a:gd name="connsiteX1" fmla="*/ 568075 w 1596260"/>
                <a:gd name="connsiteY1" fmla="*/ 602876 h 1919069"/>
                <a:gd name="connsiteX2" fmla="*/ 374089 w 1596260"/>
                <a:gd name="connsiteY2" fmla="*/ 646744 h 1919069"/>
                <a:gd name="connsiteX3" fmla="*/ 987445 w 1596260"/>
                <a:gd name="connsiteY3" fmla="*/ 1528815 h 1919069"/>
                <a:gd name="connsiteX4" fmla="*/ 1173048 w 1596260"/>
                <a:gd name="connsiteY4" fmla="*/ 1311482 h 1919069"/>
                <a:gd name="connsiteX5" fmla="*/ 1588662 w 1596260"/>
                <a:gd name="connsiteY5" fmla="*/ 1699723 h 1919069"/>
                <a:gd name="connsiteX6" fmla="*/ 1038225 w 1596260"/>
                <a:gd name="connsiteY6" fmla="*/ 1919069 h 1919069"/>
                <a:gd name="connsiteX7" fmla="*/ 0 w 1596260"/>
                <a:gd name="connsiteY7" fmla="*/ 376019 h 1919069"/>
                <a:gd name="connsiteX8" fmla="*/ 371475 w 1596260"/>
                <a:gd name="connsiteY8" fmla="*/ 1118 h 1919069"/>
                <a:gd name="connsiteX0" fmla="*/ 371475 w 1596260"/>
                <a:gd name="connsiteY0" fmla="*/ 1118 h 1946976"/>
                <a:gd name="connsiteX1" fmla="*/ 568075 w 1596260"/>
                <a:gd name="connsiteY1" fmla="*/ 602876 h 1946976"/>
                <a:gd name="connsiteX2" fmla="*/ 374089 w 1596260"/>
                <a:gd name="connsiteY2" fmla="*/ 646744 h 1946976"/>
                <a:gd name="connsiteX3" fmla="*/ 987445 w 1596260"/>
                <a:gd name="connsiteY3" fmla="*/ 1528815 h 1946976"/>
                <a:gd name="connsiteX4" fmla="*/ 1173048 w 1596260"/>
                <a:gd name="connsiteY4" fmla="*/ 1311482 h 1946976"/>
                <a:gd name="connsiteX5" fmla="*/ 1588662 w 1596260"/>
                <a:gd name="connsiteY5" fmla="*/ 1699723 h 1946976"/>
                <a:gd name="connsiteX6" fmla="*/ 1038225 w 1596260"/>
                <a:gd name="connsiteY6" fmla="*/ 1919069 h 1946976"/>
                <a:gd name="connsiteX7" fmla="*/ 0 w 1596260"/>
                <a:gd name="connsiteY7" fmla="*/ 376019 h 1946976"/>
                <a:gd name="connsiteX8" fmla="*/ 371475 w 1596260"/>
                <a:gd name="connsiteY8" fmla="*/ 1118 h 1946976"/>
                <a:gd name="connsiteX0" fmla="*/ 357053 w 1581838"/>
                <a:gd name="connsiteY0" fmla="*/ 1118 h 1946976"/>
                <a:gd name="connsiteX1" fmla="*/ 553653 w 1581838"/>
                <a:gd name="connsiteY1" fmla="*/ 602876 h 1946976"/>
                <a:gd name="connsiteX2" fmla="*/ 359667 w 1581838"/>
                <a:gd name="connsiteY2" fmla="*/ 646744 h 1946976"/>
                <a:gd name="connsiteX3" fmla="*/ 973023 w 1581838"/>
                <a:gd name="connsiteY3" fmla="*/ 1528815 h 1946976"/>
                <a:gd name="connsiteX4" fmla="*/ 1158626 w 1581838"/>
                <a:gd name="connsiteY4" fmla="*/ 1311482 h 1946976"/>
                <a:gd name="connsiteX5" fmla="*/ 1574240 w 1581838"/>
                <a:gd name="connsiteY5" fmla="*/ 1699723 h 1946976"/>
                <a:gd name="connsiteX6" fmla="*/ 1023803 w 1581838"/>
                <a:gd name="connsiteY6" fmla="*/ 1919069 h 1946976"/>
                <a:gd name="connsiteX7" fmla="*/ 0 w 1581838"/>
                <a:gd name="connsiteY7" fmla="*/ 378903 h 1946976"/>
                <a:gd name="connsiteX8" fmla="*/ 357053 w 1581838"/>
                <a:gd name="connsiteY8" fmla="*/ 1118 h 1946976"/>
                <a:gd name="connsiteX0" fmla="*/ 357053 w 1581838"/>
                <a:gd name="connsiteY0" fmla="*/ 1118 h 1946976"/>
                <a:gd name="connsiteX1" fmla="*/ 553653 w 1581838"/>
                <a:gd name="connsiteY1" fmla="*/ 602876 h 1946976"/>
                <a:gd name="connsiteX2" fmla="*/ 359667 w 1581838"/>
                <a:gd name="connsiteY2" fmla="*/ 646744 h 1946976"/>
                <a:gd name="connsiteX3" fmla="*/ 973023 w 1581838"/>
                <a:gd name="connsiteY3" fmla="*/ 1528815 h 1946976"/>
                <a:gd name="connsiteX4" fmla="*/ 1158626 w 1581838"/>
                <a:gd name="connsiteY4" fmla="*/ 1311482 h 1946976"/>
                <a:gd name="connsiteX5" fmla="*/ 1574240 w 1581838"/>
                <a:gd name="connsiteY5" fmla="*/ 1699723 h 1946976"/>
                <a:gd name="connsiteX6" fmla="*/ 1023803 w 1581838"/>
                <a:gd name="connsiteY6" fmla="*/ 1919069 h 1946976"/>
                <a:gd name="connsiteX7" fmla="*/ 0 w 1581838"/>
                <a:gd name="connsiteY7" fmla="*/ 378903 h 1946976"/>
                <a:gd name="connsiteX8" fmla="*/ 357053 w 1581838"/>
                <a:gd name="connsiteY8" fmla="*/ 1118 h 1946976"/>
                <a:gd name="connsiteX0" fmla="*/ 357053 w 1581838"/>
                <a:gd name="connsiteY0" fmla="*/ 1118 h 1946976"/>
                <a:gd name="connsiteX1" fmla="*/ 553653 w 1581838"/>
                <a:gd name="connsiteY1" fmla="*/ 602876 h 1946976"/>
                <a:gd name="connsiteX2" fmla="*/ 359667 w 1581838"/>
                <a:gd name="connsiteY2" fmla="*/ 646744 h 1946976"/>
                <a:gd name="connsiteX3" fmla="*/ 973023 w 1581838"/>
                <a:gd name="connsiteY3" fmla="*/ 1528815 h 1946976"/>
                <a:gd name="connsiteX4" fmla="*/ 1158626 w 1581838"/>
                <a:gd name="connsiteY4" fmla="*/ 1311482 h 1946976"/>
                <a:gd name="connsiteX5" fmla="*/ 1574240 w 1581838"/>
                <a:gd name="connsiteY5" fmla="*/ 1699723 h 1946976"/>
                <a:gd name="connsiteX6" fmla="*/ 1023803 w 1581838"/>
                <a:gd name="connsiteY6" fmla="*/ 1919069 h 1946976"/>
                <a:gd name="connsiteX7" fmla="*/ 0 w 1581838"/>
                <a:gd name="connsiteY7" fmla="*/ 378903 h 1946976"/>
                <a:gd name="connsiteX8" fmla="*/ 357053 w 1581838"/>
                <a:gd name="connsiteY8" fmla="*/ 1118 h 1946976"/>
                <a:gd name="connsiteX0" fmla="*/ 333976 w 1558761"/>
                <a:gd name="connsiteY0" fmla="*/ 1118 h 1946976"/>
                <a:gd name="connsiteX1" fmla="*/ 530576 w 1558761"/>
                <a:gd name="connsiteY1" fmla="*/ 602876 h 1946976"/>
                <a:gd name="connsiteX2" fmla="*/ 336590 w 1558761"/>
                <a:gd name="connsiteY2" fmla="*/ 646744 h 1946976"/>
                <a:gd name="connsiteX3" fmla="*/ 949946 w 1558761"/>
                <a:gd name="connsiteY3" fmla="*/ 1528815 h 1946976"/>
                <a:gd name="connsiteX4" fmla="*/ 1135549 w 1558761"/>
                <a:gd name="connsiteY4" fmla="*/ 1311482 h 1946976"/>
                <a:gd name="connsiteX5" fmla="*/ 1551163 w 1558761"/>
                <a:gd name="connsiteY5" fmla="*/ 1699723 h 1946976"/>
                <a:gd name="connsiteX6" fmla="*/ 1000726 w 1558761"/>
                <a:gd name="connsiteY6" fmla="*/ 1919069 h 1946976"/>
                <a:gd name="connsiteX7" fmla="*/ 0 w 1558761"/>
                <a:gd name="connsiteY7" fmla="*/ 390441 h 1946976"/>
                <a:gd name="connsiteX8" fmla="*/ 333976 w 1558761"/>
                <a:gd name="connsiteY8" fmla="*/ 1118 h 1946976"/>
                <a:gd name="connsiteX0" fmla="*/ 335877 w 1560662"/>
                <a:gd name="connsiteY0" fmla="*/ 1118 h 1946976"/>
                <a:gd name="connsiteX1" fmla="*/ 532477 w 1560662"/>
                <a:gd name="connsiteY1" fmla="*/ 602876 h 1946976"/>
                <a:gd name="connsiteX2" fmla="*/ 338491 w 1560662"/>
                <a:gd name="connsiteY2" fmla="*/ 646744 h 1946976"/>
                <a:gd name="connsiteX3" fmla="*/ 951847 w 1560662"/>
                <a:gd name="connsiteY3" fmla="*/ 1528815 h 1946976"/>
                <a:gd name="connsiteX4" fmla="*/ 1137450 w 1560662"/>
                <a:gd name="connsiteY4" fmla="*/ 1311482 h 1946976"/>
                <a:gd name="connsiteX5" fmla="*/ 1553064 w 1560662"/>
                <a:gd name="connsiteY5" fmla="*/ 1699723 h 1946976"/>
                <a:gd name="connsiteX6" fmla="*/ 1002627 w 1560662"/>
                <a:gd name="connsiteY6" fmla="*/ 1919069 h 1946976"/>
                <a:gd name="connsiteX7" fmla="*/ 1901 w 1560662"/>
                <a:gd name="connsiteY7" fmla="*/ 390441 h 1946976"/>
                <a:gd name="connsiteX8" fmla="*/ 335877 w 1560662"/>
                <a:gd name="connsiteY8" fmla="*/ 1118 h 1946976"/>
                <a:gd name="connsiteX0" fmla="*/ 335877 w 1560662"/>
                <a:gd name="connsiteY0" fmla="*/ 1118 h 1946976"/>
                <a:gd name="connsiteX1" fmla="*/ 532477 w 1560662"/>
                <a:gd name="connsiteY1" fmla="*/ 602876 h 1946976"/>
                <a:gd name="connsiteX2" fmla="*/ 338491 w 1560662"/>
                <a:gd name="connsiteY2" fmla="*/ 646744 h 1946976"/>
                <a:gd name="connsiteX3" fmla="*/ 951847 w 1560662"/>
                <a:gd name="connsiteY3" fmla="*/ 1528815 h 1946976"/>
                <a:gd name="connsiteX4" fmla="*/ 1137450 w 1560662"/>
                <a:gd name="connsiteY4" fmla="*/ 1311482 h 1946976"/>
                <a:gd name="connsiteX5" fmla="*/ 1553064 w 1560662"/>
                <a:gd name="connsiteY5" fmla="*/ 1699723 h 1946976"/>
                <a:gd name="connsiteX6" fmla="*/ 1002627 w 1560662"/>
                <a:gd name="connsiteY6" fmla="*/ 1919069 h 1946976"/>
                <a:gd name="connsiteX7" fmla="*/ 1901 w 1560662"/>
                <a:gd name="connsiteY7" fmla="*/ 390441 h 1946976"/>
                <a:gd name="connsiteX8" fmla="*/ 335877 w 1560662"/>
                <a:gd name="connsiteY8" fmla="*/ 1118 h 1946976"/>
                <a:gd name="connsiteX0" fmla="*/ 335877 w 1560662"/>
                <a:gd name="connsiteY0" fmla="*/ 1118 h 1946976"/>
                <a:gd name="connsiteX1" fmla="*/ 532477 w 1560662"/>
                <a:gd name="connsiteY1" fmla="*/ 602876 h 1946976"/>
                <a:gd name="connsiteX2" fmla="*/ 338491 w 1560662"/>
                <a:gd name="connsiteY2" fmla="*/ 646744 h 1946976"/>
                <a:gd name="connsiteX3" fmla="*/ 951847 w 1560662"/>
                <a:gd name="connsiteY3" fmla="*/ 1528815 h 1946976"/>
                <a:gd name="connsiteX4" fmla="*/ 1137450 w 1560662"/>
                <a:gd name="connsiteY4" fmla="*/ 1311482 h 1946976"/>
                <a:gd name="connsiteX5" fmla="*/ 1553064 w 1560662"/>
                <a:gd name="connsiteY5" fmla="*/ 1699723 h 1946976"/>
                <a:gd name="connsiteX6" fmla="*/ 1002627 w 1560662"/>
                <a:gd name="connsiteY6" fmla="*/ 1919069 h 1946976"/>
                <a:gd name="connsiteX7" fmla="*/ 1901 w 1560662"/>
                <a:gd name="connsiteY7" fmla="*/ 390441 h 1946976"/>
                <a:gd name="connsiteX8" fmla="*/ 335877 w 1560662"/>
                <a:gd name="connsiteY8" fmla="*/ 1118 h 1946976"/>
                <a:gd name="connsiteX0" fmla="*/ 335877 w 1560662"/>
                <a:gd name="connsiteY0" fmla="*/ 1118 h 1946976"/>
                <a:gd name="connsiteX1" fmla="*/ 532477 w 1560662"/>
                <a:gd name="connsiteY1" fmla="*/ 602876 h 1946976"/>
                <a:gd name="connsiteX2" fmla="*/ 344260 w 1560662"/>
                <a:gd name="connsiteY2" fmla="*/ 655398 h 1946976"/>
                <a:gd name="connsiteX3" fmla="*/ 951847 w 1560662"/>
                <a:gd name="connsiteY3" fmla="*/ 1528815 h 1946976"/>
                <a:gd name="connsiteX4" fmla="*/ 1137450 w 1560662"/>
                <a:gd name="connsiteY4" fmla="*/ 1311482 h 1946976"/>
                <a:gd name="connsiteX5" fmla="*/ 1553064 w 1560662"/>
                <a:gd name="connsiteY5" fmla="*/ 1699723 h 1946976"/>
                <a:gd name="connsiteX6" fmla="*/ 1002627 w 1560662"/>
                <a:gd name="connsiteY6" fmla="*/ 1919069 h 1946976"/>
                <a:gd name="connsiteX7" fmla="*/ 1901 w 1560662"/>
                <a:gd name="connsiteY7" fmla="*/ 390441 h 1946976"/>
                <a:gd name="connsiteX8" fmla="*/ 335877 w 1560662"/>
                <a:gd name="connsiteY8" fmla="*/ 1118 h 1946976"/>
                <a:gd name="connsiteX0" fmla="*/ 335877 w 1560662"/>
                <a:gd name="connsiteY0" fmla="*/ 196 h 1946054"/>
                <a:gd name="connsiteX1" fmla="*/ 532477 w 1560662"/>
                <a:gd name="connsiteY1" fmla="*/ 601954 h 1946054"/>
                <a:gd name="connsiteX2" fmla="*/ 344260 w 1560662"/>
                <a:gd name="connsiteY2" fmla="*/ 654476 h 1946054"/>
                <a:gd name="connsiteX3" fmla="*/ 951847 w 1560662"/>
                <a:gd name="connsiteY3" fmla="*/ 1527893 h 1946054"/>
                <a:gd name="connsiteX4" fmla="*/ 1137450 w 1560662"/>
                <a:gd name="connsiteY4" fmla="*/ 1310560 h 1946054"/>
                <a:gd name="connsiteX5" fmla="*/ 1553064 w 1560662"/>
                <a:gd name="connsiteY5" fmla="*/ 1698801 h 1946054"/>
                <a:gd name="connsiteX6" fmla="*/ 1002627 w 1560662"/>
                <a:gd name="connsiteY6" fmla="*/ 1918147 h 1946054"/>
                <a:gd name="connsiteX7" fmla="*/ 1901 w 1560662"/>
                <a:gd name="connsiteY7" fmla="*/ 389519 h 1946054"/>
                <a:gd name="connsiteX8" fmla="*/ 335877 w 1560662"/>
                <a:gd name="connsiteY8" fmla="*/ 196 h 1946054"/>
                <a:gd name="connsiteX0" fmla="*/ 332898 w 1560662"/>
                <a:gd name="connsiteY0" fmla="*/ 199 h 1937121"/>
                <a:gd name="connsiteX1" fmla="*/ 532477 w 1560662"/>
                <a:gd name="connsiteY1" fmla="*/ 593021 h 1937121"/>
                <a:gd name="connsiteX2" fmla="*/ 344260 w 1560662"/>
                <a:gd name="connsiteY2" fmla="*/ 645543 h 1937121"/>
                <a:gd name="connsiteX3" fmla="*/ 951847 w 1560662"/>
                <a:gd name="connsiteY3" fmla="*/ 1518960 h 1937121"/>
                <a:gd name="connsiteX4" fmla="*/ 1137450 w 1560662"/>
                <a:gd name="connsiteY4" fmla="*/ 1301627 h 1937121"/>
                <a:gd name="connsiteX5" fmla="*/ 1553064 w 1560662"/>
                <a:gd name="connsiteY5" fmla="*/ 1689868 h 1937121"/>
                <a:gd name="connsiteX6" fmla="*/ 1002627 w 1560662"/>
                <a:gd name="connsiteY6" fmla="*/ 1909214 h 1937121"/>
                <a:gd name="connsiteX7" fmla="*/ 1901 w 1560662"/>
                <a:gd name="connsiteY7" fmla="*/ 380586 h 1937121"/>
                <a:gd name="connsiteX8" fmla="*/ 332898 w 1560662"/>
                <a:gd name="connsiteY8" fmla="*/ 199 h 1937121"/>
                <a:gd name="connsiteX0" fmla="*/ 332898 w 1560662"/>
                <a:gd name="connsiteY0" fmla="*/ 199 h 1937121"/>
                <a:gd name="connsiteX1" fmla="*/ 532477 w 1560662"/>
                <a:gd name="connsiteY1" fmla="*/ 593021 h 1937121"/>
                <a:gd name="connsiteX2" fmla="*/ 344260 w 1560662"/>
                <a:gd name="connsiteY2" fmla="*/ 645543 h 1937121"/>
                <a:gd name="connsiteX3" fmla="*/ 951847 w 1560662"/>
                <a:gd name="connsiteY3" fmla="*/ 1518960 h 1937121"/>
                <a:gd name="connsiteX4" fmla="*/ 1137450 w 1560662"/>
                <a:gd name="connsiteY4" fmla="*/ 1301627 h 1937121"/>
                <a:gd name="connsiteX5" fmla="*/ 1553064 w 1560662"/>
                <a:gd name="connsiteY5" fmla="*/ 1689868 h 1937121"/>
                <a:gd name="connsiteX6" fmla="*/ 1002627 w 1560662"/>
                <a:gd name="connsiteY6" fmla="*/ 1909214 h 1937121"/>
                <a:gd name="connsiteX7" fmla="*/ 1901 w 1560662"/>
                <a:gd name="connsiteY7" fmla="*/ 380586 h 1937121"/>
                <a:gd name="connsiteX8" fmla="*/ 332898 w 1560662"/>
                <a:gd name="connsiteY8" fmla="*/ 199 h 1937121"/>
                <a:gd name="connsiteX0" fmla="*/ 332898 w 1560662"/>
                <a:gd name="connsiteY0" fmla="*/ 199 h 1937121"/>
                <a:gd name="connsiteX1" fmla="*/ 532477 w 1560662"/>
                <a:gd name="connsiteY1" fmla="*/ 593021 h 1937121"/>
                <a:gd name="connsiteX2" fmla="*/ 344260 w 1560662"/>
                <a:gd name="connsiteY2" fmla="*/ 645543 h 1937121"/>
                <a:gd name="connsiteX3" fmla="*/ 951847 w 1560662"/>
                <a:gd name="connsiteY3" fmla="*/ 1518960 h 1937121"/>
                <a:gd name="connsiteX4" fmla="*/ 1137450 w 1560662"/>
                <a:gd name="connsiteY4" fmla="*/ 1301627 h 1937121"/>
                <a:gd name="connsiteX5" fmla="*/ 1553064 w 1560662"/>
                <a:gd name="connsiteY5" fmla="*/ 1689868 h 1937121"/>
                <a:gd name="connsiteX6" fmla="*/ 1002627 w 1560662"/>
                <a:gd name="connsiteY6" fmla="*/ 1909214 h 1937121"/>
                <a:gd name="connsiteX7" fmla="*/ 1901 w 1560662"/>
                <a:gd name="connsiteY7" fmla="*/ 380586 h 1937121"/>
                <a:gd name="connsiteX8" fmla="*/ 332898 w 1560662"/>
                <a:gd name="connsiteY8" fmla="*/ 199 h 1937121"/>
                <a:gd name="connsiteX0" fmla="*/ 332898 w 1565431"/>
                <a:gd name="connsiteY0" fmla="*/ 199 h 1937121"/>
                <a:gd name="connsiteX1" fmla="*/ 532477 w 1565431"/>
                <a:gd name="connsiteY1" fmla="*/ 593021 h 1937121"/>
                <a:gd name="connsiteX2" fmla="*/ 344260 w 1565431"/>
                <a:gd name="connsiteY2" fmla="*/ 645543 h 1937121"/>
                <a:gd name="connsiteX3" fmla="*/ 951847 w 1565431"/>
                <a:gd name="connsiteY3" fmla="*/ 1518960 h 1937121"/>
                <a:gd name="connsiteX4" fmla="*/ 1137450 w 1565431"/>
                <a:gd name="connsiteY4" fmla="*/ 1301627 h 1937121"/>
                <a:gd name="connsiteX5" fmla="*/ 1553064 w 1565431"/>
                <a:gd name="connsiteY5" fmla="*/ 1689868 h 1937121"/>
                <a:gd name="connsiteX6" fmla="*/ 1002627 w 1565431"/>
                <a:gd name="connsiteY6" fmla="*/ 1909214 h 1937121"/>
                <a:gd name="connsiteX7" fmla="*/ 1901 w 1565431"/>
                <a:gd name="connsiteY7" fmla="*/ 380586 h 1937121"/>
                <a:gd name="connsiteX8" fmla="*/ 332898 w 1565431"/>
                <a:gd name="connsiteY8" fmla="*/ 199 h 1937121"/>
                <a:gd name="connsiteX0" fmla="*/ 332898 w 1565431"/>
                <a:gd name="connsiteY0" fmla="*/ 199 h 1937121"/>
                <a:gd name="connsiteX1" fmla="*/ 532477 w 1565431"/>
                <a:gd name="connsiteY1" fmla="*/ 593021 h 1937121"/>
                <a:gd name="connsiteX2" fmla="*/ 344260 w 1565431"/>
                <a:gd name="connsiteY2" fmla="*/ 645543 h 1937121"/>
                <a:gd name="connsiteX3" fmla="*/ 951847 w 1565431"/>
                <a:gd name="connsiteY3" fmla="*/ 1518960 h 1937121"/>
                <a:gd name="connsiteX4" fmla="*/ 1137450 w 1565431"/>
                <a:gd name="connsiteY4" fmla="*/ 1301627 h 1937121"/>
                <a:gd name="connsiteX5" fmla="*/ 1553064 w 1565431"/>
                <a:gd name="connsiteY5" fmla="*/ 1689868 h 1937121"/>
                <a:gd name="connsiteX6" fmla="*/ 1002627 w 1565431"/>
                <a:gd name="connsiteY6" fmla="*/ 1909214 h 1937121"/>
                <a:gd name="connsiteX7" fmla="*/ 1901 w 1565431"/>
                <a:gd name="connsiteY7" fmla="*/ 380586 h 1937121"/>
                <a:gd name="connsiteX8" fmla="*/ 332898 w 1565431"/>
                <a:gd name="connsiteY8" fmla="*/ 199 h 19371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65431" h="1937121">
                  <a:moveTo>
                    <a:pt x="332898" y="199"/>
                  </a:moveTo>
                  <a:cubicBezTo>
                    <a:pt x="480797" y="-12106"/>
                    <a:pt x="712130" y="551085"/>
                    <a:pt x="532477" y="593021"/>
                  </a:cubicBezTo>
                  <a:lnTo>
                    <a:pt x="344260" y="645543"/>
                  </a:lnTo>
                  <a:cubicBezTo>
                    <a:pt x="475639" y="1163599"/>
                    <a:pt x="690666" y="1300897"/>
                    <a:pt x="951847" y="1518960"/>
                  </a:cubicBezTo>
                  <a:cubicBezTo>
                    <a:pt x="1003138" y="1396518"/>
                    <a:pt x="1042046" y="1291100"/>
                    <a:pt x="1137450" y="1301627"/>
                  </a:cubicBezTo>
                  <a:cubicBezTo>
                    <a:pt x="1276950" y="1299313"/>
                    <a:pt x="1636332" y="1564228"/>
                    <a:pt x="1553064" y="1689868"/>
                  </a:cubicBezTo>
                  <a:cubicBezTo>
                    <a:pt x="1389777" y="1941825"/>
                    <a:pt x="1145722" y="1971673"/>
                    <a:pt x="1002627" y="1909214"/>
                  </a:cubicBezTo>
                  <a:cubicBezTo>
                    <a:pt x="545977" y="1690048"/>
                    <a:pt x="-37590" y="1110316"/>
                    <a:pt x="1901" y="380586"/>
                  </a:cubicBezTo>
                  <a:cubicBezTo>
                    <a:pt x="36305" y="148891"/>
                    <a:pt x="133416" y="23363"/>
                    <a:pt x="332898" y="199"/>
                  </a:cubicBezTo>
                  <a:close/>
                </a:path>
              </a:pathLst>
            </a:custGeom>
            <a:solidFill>
              <a:srgbClr val="0000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>
                <a:latin typeface="Acephimere" panose="020B0203030202020204" pitchFamily="34" charset="0"/>
              </a:endParaRPr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189239" y="1084289"/>
            <a:ext cx="210032" cy="210032"/>
            <a:chOff x="2683413" y="2156328"/>
            <a:chExt cx="210032" cy="210032"/>
          </a:xfrm>
          <a:gradFill>
            <a:gsLst>
              <a:gs pos="0">
                <a:srgbClr val="92D050"/>
              </a:gs>
              <a:gs pos="39000">
                <a:srgbClr val="7DB73E"/>
              </a:gs>
              <a:gs pos="100000">
                <a:srgbClr val="659A2A"/>
              </a:gs>
            </a:gsLst>
            <a:lin ang="10800000" scaled="1"/>
          </a:gradFill>
        </p:grpSpPr>
        <p:sp>
          <p:nvSpPr>
            <p:cNvPr id="25" name="Oval 24"/>
            <p:cNvSpPr/>
            <p:nvPr/>
          </p:nvSpPr>
          <p:spPr>
            <a:xfrm>
              <a:off x="2683413" y="2156328"/>
              <a:ext cx="210032" cy="21003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">
                <a:latin typeface="Acephimere" panose="020B0203030202020204" pitchFamily="34" charset="0"/>
                <a:ea typeface="Acephimere" panose="020B0203030202020204" pitchFamily="34" charset="0"/>
              </a:endParaRPr>
            </a:p>
          </p:txBody>
        </p:sp>
        <p:sp>
          <p:nvSpPr>
            <p:cNvPr id="26" name="Teardrop 6">
              <a:extLst>
                <a:ext uri="{FF2B5EF4-FFF2-40B4-BE49-F238E27FC236}">
                  <a16:creationId xmlns:a16="http://schemas.microsoft.com/office/drawing/2014/main" id="{3FF8E6D1-A5CA-4857-BFE4-E947E4F2F934}"/>
                </a:ext>
              </a:extLst>
            </p:cNvPr>
            <p:cNvSpPr/>
            <p:nvPr/>
          </p:nvSpPr>
          <p:spPr>
            <a:xfrm rot="8100000">
              <a:off x="2744712" y="2217247"/>
              <a:ext cx="90994" cy="90996"/>
            </a:xfrm>
            <a:custGeom>
              <a:avLst/>
              <a:gdLst/>
              <a:ahLst/>
              <a:cxnLst/>
              <a:rect l="l" t="t" r="r" b="b"/>
              <a:pathLst>
                <a:path w="2483832" h="2483835">
                  <a:moveTo>
                    <a:pt x="657616" y="1826218"/>
                  </a:moveTo>
                  <a:cubicBezTo>
                    <a:pt x="806520" y="1975122"/>
                    <a:pt x="1047940" y="1975122"/>
                    <a:pt x="1196844" y="1826218"/>
                  </a:cubicBezTo>
                  <a:cubicBezTo>
                    <a:pt x="1345748" y="1677314"/>
                    <a:pt x="1345748" y="1435894"/>
                    <a:pt x="1196844" y="1286990"/>
                  </a:cubicBezTo>
                  <a:cubicBezTo>
                    <a:pt x="1047940" y="1138086"/>
                    <a:pt x="806520" y="1138086"/>
                    <a:pt x="657616" y="1286990"/>
                  </a:cubicBezTo>
                  <a:cubicBezTo>
                    <a:pt x="508712" y="1435894"/>
                    <a:pt x="508712" y="1677314"/>
                    <a:pt x="657616" y="1826218"/>
                  </a:cubicBezTo>
                  <a:close/>
                  <a:moveTo>
                    <a:pt x="293335" y="2190500"/>
                  </a:moveTo>
                  <a:cubicBezTo>
                    <a:pt x="112098" y="2009262"/>
                    <a:pt x="0" y="1758885"/>
                    <a:pt x="0" y="1482325"/>
                  </a:cubicBezTo>
                  <a:cubicBezTo>
                    <a:pt x="0" y="929206"/>
                    <a:pt x="459290" y="590078"/>
                    <a:pt x="1001509" y="480815"/>
                  </a:cubicBezTo>
                  <a:cubicBezTo>
                    <a:pt x="1569704" y="366317"/>
                    <a:pt x="1861757" y="259925"/>
                    <a:pt x="2483832" y="0"/>
                  </a:cubicBezTo>
                  <a:cubicBezTo>
                    <a:pt x="2230640" y="682694"/>
                    <a:pt x="2130986" y="873716"/>
                    <a:pt x="2003018" y="1482325"/>
                  </a:cubicBezTo>
                  <a:cubicBezTo>
                    <a:pt x="1901990" y="2042180"/>
                    <a:pt x="1554627" y="2483835"/>
                    <a:pt x="1001509" y="2483835"/>
                  </a:cubicBezTo>
                  <a:cubicBezTo>
                    <a:pt x="724950" y="2483835"/>
                    <a:pt x="474573" y="2371737"/>
                    <a:pt x="293335" y="2190500"/>
                  </a:cubicBezTo>
                  <a:close/>
                </a:path>
              </a:pathLst>
            </a:custGeom>
            <a:solidFill>
              <a:srgbClr val="0000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400" dirty="0">
                <a:latin typeface="Acephimere" panose="020B0203030202020204" pitchFamily="34" charset="0"/>
              </a:endParaRPr>
            </a:p>
          </p:txBody>
        </p:sp>
      </p:grpSp>
      <p:sp>
        <p:nvSpPr>
          <p:cNvPr id="27" name="TextBox 26"/>
          <p:cNvSpPr txBox="1"/>
          <p:nvPr/>
        </p:nvSpPr>
        <p:spPr>
          <a:xfrm>
            <a:off x="396804" y="236319"/>
            <a:ext cx="1231900" cy="353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b="1" dirty="0" smtClean="0">
                <a:solidFill>
                  <a:schemeClr val="bg1"/>
                </a:solidFill>
                <a:latin typeface="ZESSTYPE GRAFIKA" panose="00000500000000000000" pitchFamily="2" charset="0"/>
              </a:rPr>
              <a:t>Your Name</a:t>
            </a:r>
          </a:p>
          <a:p>
            <a:r>
              <a:rPr lang="en-US" sz="600" dirty="0" smtClean="0">
                <a:solidFill>
                  <a:schemeClr val="bg1"/>
                </a:solidFill>
                <a:latin typeface="ZESSTYPE GRAFIKA" panose="00000500000000000000" pitchFamily="2" charset="0"/>
                <a:ea typeface="Acephimere" panose="020B0203030202020204" pitchFamily="34" charset="0"/>
              </a:rPr>
              <a:t>Position</a:t>
            </a:r>
            <a:endParaRPr lang="en-US" sz="600" dirty="0">
              <a:solidFill>
                <a:schemeClr val="bg1"/>
              </a:solidFill>
              <a:latin typeface="ZESSTYPE GRAFIKA" panose="00000500000000000000" pitchFamily="2" charset="0"/>
              <a:ea typeface="Acephimere" panose="020B0203030202020204" pitchFamily="34" charset="0"/>
            </a:endParaRPr>
          </a:p>
        </p:txBody>
      </p:sp>
      <p:cxnSp>
        <p:nvCxnSpPr>
          <p:cNvPr id="29" name="Straight Connector 28"/>
          <p:cNvCxnSpPr/>
          <p:nvPr/>
        </p:nvCxnSpPr>
        <p:spPr>
          <a:xfrm>
            <a:off x="185664" y="666588"/>
            <a:ext cx="578461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0" name="Group 29"/>
          <p:cNvGrpSpPr/>
          <p:nvPr/>
        </p:nvGrpSpPr>
        <p:grpSpPr>
          <a:xfrm>
            <a:off x="2572859" y="105568"/>
            <a:ext cx="1022829" cy="231125"/>
            <a:chOff x="2277584" y="124618"/>
            <a:chExt cx="1022829" cy="231125"/>
          </a:xfrm>
        </p:grpSpPr>
        <p:sp>
          <p:nvSpPr>
            <p:cNvPr id="31" name="Frame 30"/>
            <p:cNvSpPr/>
            <p:nvPr/>
          </p:nvSpPr>
          <p:spPr>
            <a:xfrm rot="18900000">
              <a:off x="2277584" y="144877"/>
              <a:ext cx="210866" cy="210866"/>
            </a:xfrm>
            <a:prstGeom prst="frame">
              <a:avLst>
                <a:gd name="adj1" fmla="val 25577"/>
              </a:avLst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2582088" y="124618"/>
              <a:ext cx="718325" cy="230832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r>
                <a:rPr lang="en-US" sz="900" spc="300" dirty="0" smtClean="0">
                  <a:solidFill>
                    <a:srgbClr val="000046"/>
                  </a:solidFill>
                  <a:latin typeface="Uni Sans Heavy CAPS" panose="00000500000000000000" pitchFamily="50" charset="0"/>
                </a:rPr>
                <a:t>LOGO</a:t>
              </a:r>
              <a:endParaRPr lang="en-US" sz="900" spc="300" dirty="0">
                <a:solidFill>
                  <a:srgbClr val="000046"/>
                </a:solidFill>
                <a:latin typeface="Uni Sans Heavy CAPS" panose="00000500000000000000" pitchFamily="50" charset="0"/>
              </a:endParaRPr>
            </a:p>
          </p:txBody>
        </p:sp>
        <p:sp>
          <p:nvSpPr>
            <p:cNvPr id="33" name="Frame 32"/>
            <p:cNvSpPr/>
            <p:nvPr/>
          </p:nvSpPr>
          <p:spPr>
            <a:xfrm rot="18900000">
              <a:off x="2384561" y="144877"/>
              <a:ext cx="210866" cy="210866"/>
            </a:xfrm>
            <a:prstGeom prst="frame">
              <a:avLst>
                <a:gd name="adj1" fmla="val 25577"/>
              </a:avLst>
            </a:prstGeom>
            <a:solidFill>
              <a:srgbClr val="0000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</p:grpSp>
      <p:sp>
        <p:nvSpPr>
          <p:cNvPr id="35" name="Round Same Side Corner Rectangle 8">
            <a:extLst>
              <a:ext uri="{FF2B5EF4-FFF2-40B4-BE49-F238E27FC236}">
                <a16:creationId xmlns:a16="http://schemas.microsoft.com/office/drawing/2014/main" id="{E4451B41-2F0A-4F98-8F16-0D0192492445}"/>
              </a:ext>
            </a:extLst>
          </p:cNvPr>
          <p:cNvSpPr/>
          <p:nvPr/>
        </p:nvSpPr>
        <p:spPr>
          <a:xfrm>
            <a:off x="181455" y="298354"/>
            <a:ext cx="198018" cy="215583"/>
          </a:xfrm>
          <a:custGeom>
            <a:avLst/>
            <a:gdLst/>
            <a:ahLst/>
            <a:cxnLst/>
            <a:rect l="l" t="t" r="r" b="b"/>
            <a:pathLst>
              <a:path w="3197597" h="3202496">
                <a:moveTo>
                  <a:pt x="601421" y="1611393"/>
                </a:moveTo>
                <a:lnTo>
                  <a:pt x="2596176" y="1611393"/>
                </a:lnTo>
                <a:cubicBezTo>
                  <a:pt x="2928331" y="1611393"/>
                  <a:pt x="3197594" y="1880656"/>
                  <a:pt x="3197594" y="2212811"/>
                </a:cubicBezTo>
                <a:lnTo>
                  <a:pt x="3197594" y="2776360"/>
                </a:lnTo>
                <a:lnTo>
                  <a:pt x="3197597" y="2776360"/>
                </a:lnTo>
                <a:lnTo>
                  <a:pt x="3197597" y="2914824"/>
                </a:lnTo>
                <a:lnTo>
                  <a:pt x="3197198" y="2914824"/>
                </a:lnTo>
                <a:lnTo>
                  <a:pt x="3197198" y="3202496"/>
                </a:lnTo>
                <a:lnTo>
                  <a:pt x="398" y="3202496"/>
                </a:lnTo>
                <a:lnTo>
                  <a:pt x="398" y="2914824"/>
                </a:lnTo>
                <a:lnTo>
                  <a:pt x="0" y="2914824"/>
                </a:lnTo>
                <a:lnTo>
                  <a:pt x="0" y="2212811"/>
                </a:lnTo>
                <a:cubicBezTo>
                  <a:pt x="0" y="1880656"/>
                  <a:pt x="269266" y="1611393"/>
                  <a:pt x="601421" y="1611393"/>
                </a:cubicBezTo>
                <a:close/>
                <a:moveTo>
                  <a:pt x="1598801" y="0"/>
                </a:moveTo>
                <a:cubicBezTo>
                  <a:pt x="1998649" y="0"/>
                  <a:pt x="2322791" y="324142"/>
                  <a:pt x="2322791" y="723993"/>
                </a:cubicBezTo>
                <a:cubicBezTo>
                  <a:pt x="2322791" y="1123843"/>
                  <a:pt x="1998649" y="1447985"/>
                  <a:pt x="1598801" y="1447985"/>
                </a:cubicBezTo>
                <a:cubicBezTo>
                  <a:pt x="1198951" y="1447985"/>
                  <a:pt x="874809" y="1123843"/>
                  <a:pt x="874809" y="723993"/>
                </a:cubicBezTo>
                <a:cubicBezTo>
                  <a:pt x="874809" y="324142"/>
                  <a:pt x="1198951" y="0"/>
                  <a:pt x="159880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825201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picture"/>
          <p:cNvSpPr/>
          <p:nvPr/>
        </p:nvSpPr>
        <p:spPr>
          <a:xfrm flipH="1">
            <a:off x="0" y="0"/>
            <a:ext cx="2310509" cy="2057400"/>
          </a:xfrm>
          <a:prstGeom prst="rect">
            <a:avLst/>
          </a:prstGeom>
          <a:blipFill>
            <a:blip r:embed="rId2"/>
            <a:srcRect/>
            <a:stretch>
              <a:fillRect t="-66144" b="-1792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Freeform 33"/>
          <p:cNvSpPr/>
          <p:nvPr/>
        </p:nvSpPr>
        <p:spPr>
          <a:xfrm>
            <a:off x="1538289" y="0"/>
            <a:ext cx="1900237" cy="2057400"/>
          </a:xfrm>
          <a:custGeom>
            <a:avLst/>
            <a:gdLst>
              <a:gd name="connsiteX0" fmla="*/ 23809 w 1900237"/>
              <a:gd name="connsiteY0" fmla="*/ 857249 h 2057400"/>
              <a:gd name="connsiteX1" fmla="*/ 23809 w 1900237"/>
              <a:gd name="connsiteY1" fmla="*/ 1162050 h 2057400"/>
              <a:gd name="connsiteX2" fmla="*/ 354009 w 1900237"/>
              <a:gd name="connsiteY2" fmla="*/ 1162050 h 2057400"/>
              <a:gd name="connsiteX3" fmla="*/ 354009 w 1900237"/>
              <a:gd name="connsiteY3" fmla="*/ 857249 h 2057400"/>
              <a:gd name="connsiteX4" fmla="*/ 0 w 1900237"/>
              <a:gd name="connsiteY4" fmla="*/ 0 h 2057400"/>
              <a:gd name="connsiteX5" fmla="*/ 371477 w 1900237"/>
              <a:gd name="connsiteY5" fmla="*/ 0 h 2057400"/>
              <a:gd name="connsiteX6" fmla="*/ 371477 w 1900237"/>
              <a:gd name="connsiteY6" fmla="*/ 300039 h 2057400"/>
              <a:gd name="connsiteX7" fmla="*/ 701677 w 1900237"/>
              <a:gd name="connsiteY7" fmla="*/ 300039 h 2057400"/>
              <a:gd name="connsiteX8" fmla="*/ 701677 w 1900237"/>
              <a:gd name="connsiteY8" fmla="*/ 0 h 2057400"/>
              <a:gd name="connsiteX9" fmla="*/ 1900237 w 1900237"/>
              <a:gd name="connsiteY9" fmla="*/ 0 h 2057400"/>
              <a:gd name="connsiteX10" fmla="*/ 1900237 w 1900237"/>
              <a:gd name="connsiteY10" fmla="*/ 2057400 h 2057400"/>
              <a:gd name="connsiteX11" fmla="*/ 0 w 1900237"/>
              <a:gd name="connsiteY11" fmla="*/ 2057400 h 2057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900237" h="2057400">
                <a:moveTo>
                  <a:pt x="23809" y="857249"/>
                </a:moveTo>
                <a:lnTo>
                  <a:pt x="23809" y="1162050"/>
                </a:lnTo>
                <a:lnTo>
                  <a:pt x="354009" y="1162050"/>
                </a:lnTo>
                <a:lnTo>
                  <a:pt x="354009" y="857249"/>
                </a:lnTo>
                <a:close/>
                <a:moveTo>
                  <a:pt x="0" y="0"/>
                </a:moveTo>
                <a:lnTo>
                  <a:pt x="371477" y="0"/>
                </a:lnTo>
                <a:lnTo>
                  <a:pt x="371477" y="300039"/>
                </a:lnTo>
                <a:lnTo>
                  <a:pt x="701677" y="300039"/>
                </a:lnTo>
                <a:lnTo>
                  <a:pt x="701677" y="0"/>
                </a:lnTo>
                <a:lnTo>
                  <a:pt x="1900237" y="0"/>
                </a:lnTo>
                <a:lnTo>
                  <a:pt x="1900237" y="2057400"/>
                </a:lnTo>
                <a:lnTo>
                  <a:pt x="0" y="2057400"/>
                </a:ln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7" name="Group 16"/>
          <p:cNvGrpSpPr/>
          <p:nvPr/>
        </p:nvGrpSpPr>
        <p:grpSpPr>
          <a:xfrm>
            <a:off x="0" y="-14289"/>
            <a:ext cx="1892298" cy="2057400"/>
            <a:chOff x="0" y="0"/>
            <a:chExt cx="1892298" cy="2057400"/>
          </a:xfrm>
        </p:grpSpPr>
        <p:cxnSp>
          <p:nvCxnSpPr>
            <p:cNvPr id="4" name="Straight Connector 3"/>
            <p:cNvCxnSpPr/>
            <p:nvPr/>
          </p:nvCxnSpPr>
          <p:spPr>
            <a:xfrm>
              <a:off x="0" y="285750"/>
              <a:ext cx="1714500" cy="0"/>
            </a:xfrm>
            <a:prstGeom prst="line">
              <a:avLst/>
            </a:prstGeom>
            <a:ln w="2222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Straight Connector 4"/>
            <p:cNvCxnSpPr/>
            <p:nvPr/>
          </p:nvCxnSpPr>
          <p:spPr>
            <a:xfrm>
              <a:off x="0" y="590551"/>
              <a:ext cx="1714500" cy="0"/>
            </a:xfrm>
            <a:prstGeom prst="line">
              <a:avLst/>
            </a:prstGeom>
            <a:ln w="2222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Straight Connector 5"/>
            <p:cNvCxnSpPr>
              <a:endCxn id="34" idx="3"/>
            </p:cNvCxnSpPr>
            <p:nvPr/>
          </p:nvCxnSpPr>
          <p:spPr>
            <a:xfrm>
              <a:off x="0" y="866775"/>
              <a:ext cx="1892298" cy="4763"/>
            </a:xfrm>
            <a:prstGeom prst="line">
              <a:avLst/>
            </a:prstGeom>
            <a:ln w="2222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6"/>
            <p:cNvCxnSpPr>
              <a:endCxn id="34" idx="2"/>
            </p:cNvCxnSpPr>
            <p:nvPr/>
          </p:nvCxnSpPr>
          <p:spPr>
            <a:xfrm>
              <a:off x="0" y="1171576"/>
              <a:ext cx="1892298" cy="4763"/>
            </a:xfrm>
            <a:prstGeom prst="line">
              <a:avLst/>
            </a:prstGeom>
            <a:ln w="2222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7"/>
            <p:cNvCxnSpPr/>
            <p:nvPr/>
          </p:nvCxnSpPr>
          <p:spPr>
            <a:xfrm>
              <a:off x="0" y="1466850"/>
              <a:ext cx="1714500" cy="0"/>
            </a:xfrm>
            <a:prstGeom prst="line">
              <a:avLst/>
            </a:prstGeom>
            <a:ln w="2222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>
              <a:off x="0" y="1771651"/>
              <a:ext cx="1714500" cy="0"/>
            </a:xfrm>
            <a:prstGeom prst="line">
              <a:avLst/>
            </a:prstGeom>
            <a:ln w="2222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>
              <a:off x="266700" y="0"/>
              <a:ext cx="0" cy="2057400"/>
            </a:xfrm>
            <a:prstGeom prst="line">
              <a:avLst/>
            </a:prstGeom>
            <a:ln w="2222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>
              <a:off x="596900" y="0"/>
              <a:ext cx="0" cy="2057400"/>
            </a:xfrm>
            <a:prstGeom prst="line">
              <a:avLst/>
            </a:prstGeom>
            <a:ln w="2222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>
              <a:off x="920750" y="0"/>
              <a:ext cx="0" cy="2057400"/>
            </a:xfrm>
            <a:prstGeom prst="line">
              <a:avLst/>
            </a:prstGeom>
            <a:ln w="2222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>
              <a:off x="1236661" y="0"/>
              <a:ext cx="0" cy="2057400"/>
            </a:xfrm>
            <a:prstGeom prst="line">
              <a:avLst/>
            </a:prstGeom>
            <a:ln w="2222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Rectangle 17"/>
          <p:cNvSpPr/>
          <p:nvPr/>
        </p:nvSpPr>
        <p:spPr>
          <a:xfrm>
            <a:off x="920750" y="866775"/>
            <a:ext cx="330200" cy="304801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0" name="Straight Connector 19"/>
          <p:cNvCxnSpPr/>
          <p:nvPr/>
        </p:nvCxnSpPr>
        <p:spPr>
          <a:xfrm>
            <a:off x="1538289" y="0"/>
            <a:ext cx="0" cy="2057400"/>
          </a:xfrm>
          <a:prstGeom prst="line">
            <a:avLst/>
          </a:prstGeom>
          <a:ln w="22225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Rectangle 30"/>
          <p:cNvSpPr/>
          <p:nvPr/>
        </p:nvSpPr>
        <p:spPr>
          <a:xfrm>
            <a:off x="1244600" y="280989"/>
            <a:ext cx="330200" cy="304801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Rectangle 31"/>
          <p:cNvSpPr/>
          <p:nvPr/>
        </p:nvSpPr>
        <p:spPr>
          <a:xfrm>
            <a:off x="1244600" y="1171575"/>
            <a:ext cx="330200" cy="304801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Rectangle 39"/>
          <p:cNvSpPr/>
          <p:nvPr/>
        </p:nvSpPr>
        <p:spPr>
          <a:xfrm>
            <a:off x="922339" y="1752599"/>
            <a:ext cx="330200" cy="304801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Rectangle 42"/>
          <p:cNvSpPr/>
          <p:nvPr/>
        </p:nvSpPr>
        <p:spPr>
          <a:xfrm>
            <a:off x="590552" y="-26195"/>
            <a:ext cx="330200" cy="304801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44" name="Group 43"/>
          <p:cNvGrpSpPr/>
          <p:nvPr/>
        </p:nvGrpSpPr>
        <p:grpSpPr>
          <a:xfrm>
            <a:off x="593727" y="1162050"/>
            <a:ext cx="652460" cy="600076"/>
            <a:chOff x="812739" y="1147974"/>
            <a:chExt cx="624805" cy="632990"/>
          </a:xfrm>
        </p:grpSpPr>
        <p:sp>
          <p:nvSpPr>
            <p:cNvPr id="45" name="Rectangle 44"/>
            <p:cNvSpPr/>
            <p:nvPr/>
          </p:nvSpPr>
          <p:spPr>
            <a:xfrm>
              <a:off x="812739" y="1147974"/>
              <a:ext cx="624805" cy="632990"/>
            </a:xfrm>
            <a:prstGeom prst="rect">
              <a:avLst/>
            </a:prstGeom>
            <a:solidFill>
              <a:schemeClr val="tx1">
                <a:lumMod val="85000"/>
                <a:lumOff val="15000"/>
              </a:schemeClr>
            </a:solidFill>
            <a:ln w="19050">
              <a:solidFill>
                <a:srgbClr val="7DFA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6" name="picture"/>
            <p:cNvSpPr/>
            <p:nvPr/>
          </p:nvSpPr>
          <p:spPr>
            <a:xfrm>
              <a:off x="849541" y="1193662"/>
              <a:ext cx="547900" cy="547900"/>
            </a:xfrm>
            <a:prstGeom prst="rect">
              <a:avLst/>
            </a:prstGeom>
            <a:blipFill>
              <a:blip r:embed="rId3"/>
              <a:srcRect/>
              <a:stretch>
                <a:fillRect/>
              </a:stretch>
            </a:blip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7" name="Group 46"/>
          <p:cNvGrpSpPr/>
          <p:nvPr/>
        </p:nvGrpSpPr>
        <p:grpSpPr>
          <a:xfrm>
            <a:off x="2020871" y="1297866"/>
            <a:ext cx="200890" cy="190500"/>
            <a:chOff x="268649" y="527911"/>
            <a:chExt cx="200890" cy="190500"/>
          </a:xfrm>
        </p:grpSpPr>
        <p:sp>
          <p:nvSpPr>
            <p:cNvPr id="48" name="Rectangle 47"/>
            <p:cNvSpPr/>
            <p:nvPr/>
          </p:nvSpPr>
          <p:spPr>
            <a:xfrm>
              <a:off x="268649" y="527911"/>
              <a:ext cx="200890" cy="190500"/>
            </a:xfrm>
            <a:prstGeom prst="rect">
              <a:avLst/>
            </a:prstGeom>
            <a:solidFill>
              <a:srgbClr val="7DFA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7DFA00"/>
                </a:solidFill>
                <a:latin typeface="Larabiefont" panose="00000700000000000000" pitchFamily="1" charset="0"/>
              </a:endParaRPr>
            </a:p>
          </p:txBody>
        </p:sp>
        <p:sp>
          <p:nvSpPr>
            <p:cNvPr id="50" name="Block Arc 14">
              <a:extLst>
                <a:ext uri="{FF2B5EF4-FFF2-40B4-BE49-F238E27FC236}">
                  <a16:creationId xmlns:a16="http://schemas.microsoft.com/office/drawing/2014/main" id="{F84CC100-88A8-4E3E-8091-D49E44C308ED}"/>
                </a:ext>
              </a:extLst>
            </p:cNvPr>
            <p:cNvSpPr/>
            <p:nvPr/>
          </p:nvSpPr>
          <p:spPr>
            <a:xfrm rot="16200000" flipH="1">
              <a:off x="315928" y="564413"/>
              <a:ext cx="109653" cy="109725"/>
            </a:xfrm>
            <a:custGeom>
              <a:avLst/>
              <a:gdLst/>
              <a:ahLst/>
              <a:cxnLst/>
              <a:rect l="l" t="t" r="r" b="b"/>
              <a:pathLst>
                <a:path w="3185463" h="3187558">
                  <a:moveTo>
                    <a:pt x="764000" y="2343999"/>
                  </a:moveTo>
                  <a:cubicBezTo>
                    <a:pt x="566798" y="2256389"/>
                    <a:pt x="385374" y="2134753"/>
                    <a:pt x="230072" y="1981662"/>
                  </a:cubicBezTo>
                  <a:cubicBezTo>
                    <a:pt x="297001" y="2223876"/>
                    <a:pt x="428049" y="2439341"/>
                    <a:pt x="603989" y="2608945"/>
                  </a:cubicBezTo>
                  <a:cubicBezTo>
                    <a:pt x="667739" y="2525681"/>
                    <a:pt x="720588" y="2436567"/>
                    <a:pt x="764000" y="2343999"/>
                  </a:cubicBezTo>
                  <a:close/>
                  <a:moveTo>
                    <a:pt x="783530" y="862903"/>
                  </a:moveTo>
                  <a:cubicBezTo>
                    <a:pt x="737619" y="760936"/>
                    <a:pt x="681240" y="662513"/>
                    <a:pt x="611676" y="571152"/>
                  </a:cubicBezTo>
                  <a:cubicBezTo>
                    <a:pt x="419218" y="754019"/>
                    <a:pt x="279227" y="991173"/>
                    <a:pt x="215545" y="1258034"/>
                  </a:cubicBezTo>
                  <a:cubicBezTo>
                    <a:pt x="378729" y="1090139"/>
                    <a:pt x="571934" y="956907"/>
                    <a:pt x="783530" y="862903"/>
                  </a:cubicBezTo>
                  <a:close/>
                  <a:moveTo>
                    <a:pt x="935657" y="1673146"/>
                  </a:moveTo>
                  <a:lnTo>
                    <a:pt x="227023" y="1673146"/>
                  </a:lnTo>
                  <a:cubicBezTo>
                    <a:pt x="393068" y="1882941"/>
                    <a:pt x="605618" y="2045968"/>
                    <a:pt x="844267" y="2153109"/>
                  </a:cubicBezTo>
                  <a:cubicBezTo>
                    <a:pt x="897907" y="1997390"/>
                    <a:pt x="928862" y="1835739"/>
                    <a:pt x="935657" y="1673146"/>
                  </a:cubicBezTo>
                  <a:close/>
                  <a:moveTo>
                    <a:pt x="935928" y="1493146"/>
                  </a:moveTo>
                  <a:cubicBezTo>
                    <a:pt x="928922" y="1345638"/>
                    <a:pt x="902278" y="1198995"/>
                    <a:pt x="856775" y="1056956"/>
                  </a:cubicBezTo>
                  <a:cubicBezTo>
                    <a:pt x="636768" y="1156959"/>
                    <a:pt x="439487" y="1304654"/>
                    <a:pt x="281464" y="1493146"/>
                  </a:cubicBezTo>
                  <a:close/>
                  <a:moveTo>
                    <a:pt x="1469785" y="2515107"/>
                  </a:moveTo>
                  <a:cubicBezTo>
                    <a:pt x="1283000" y="2508124"/>
                    <a:pt x="1100523" y="2472287"/>
                    <a:pt x="927628" y="2411229"/>
                  </a:cubicBezTo>
                  <a:cubicBezTo>
                    <a:pt x="876831" y="2520843"/>
                    <a:pt x="814172" y="2626182"/>
                    <a:pt x="738220" y="2724387"/>
                  </a:cubicBezTo>
                  <a:cubicBezTo>
                    <a:pt x="944637" y="2881665"/>
                    <a:pt x="1196120" y="2982471"/>
                    <a:pt x="1469785" y="3005418"/>
                  </a:cubicBezTo>
                  <a:close/>
                  <a:moveTo>
                    <a:pt x="1469785" y="1673146"/>
                  </a:moveTo>
                  <a:lnTo>
                    <a:pt x="1112275" y="1673146"/>
                  </a:lnTo>
                  <a:cubicBezTo>
                    <a:pt x="1105327" y="1858153"/>
                    <a:pt x="1070032" y="2042144"/>
                    <a:pt x="1008001" y="2219039"/>
                  </a:cubicBezTo>
                  <a:cubicBezTo>
                    <a:pt x="1155519" y="2270408"/>
                    <a:pt x="1310845" y="2300826"/>
                    <a:pt x="1469785" y="2307834"/>
                  </a:cubicBezTo>
                  <a:close/>
                  <a:moveTo>
                    <a:pt x="1469785" y="898989"/>
                  </a:moveTo>
                  <a:cubicBezTo>
                    <a:pt x="1315103" y="907762"/>
                    <a:pt x="1164166" y="938783"/>
                    <a:pt x="1020939" y="990066"/>
                  </a:cubicBezTo>
                  <a:cubicBezTo>
                    <a:pt x="1074574" y="1153655"/>
                    <a:pt x="1105461" y="1322925"/>
                    <a:pt x="1112368" y="1493146"/>
                  </a:cubicBezTo>
                  <a:lnTo>
                    <a:pt x="1469785" y="1493146"/>
                  </a:lnTo>
                  <a:close/>
                  <a:moveTo>
                    <a:pt x="1469785" y="182141"/>
                  </a:moveTo>
                  <a:cubicBezTo>
                    <a:pt x="1199839" y="204777"/>
                    <a:pt x="951477" y="303168"/>
                    <a:pt x="746615" y="456764"/>
                  </a:cubicBezTo>
                  <a:cubicBezTo>
                    <a:pt x="828296" y="562801"/>
                    <a:pt x="894225" y="677310"/>
                    <a:pt x="947434" y="796072"/>
                  </a:cubicBezTo>
                  <a:cubicBezTo>
                    <a:pt x="1113886" y="736067"/>
                    <a:pt x="1289644" y="700323"/>
                    <a:pt x="1469785" y="691530"/>
                  </a:cubicBezTo>
                  <a:close/>
                  <a:moveTo>
                    <a:pt x="2150063" y="992171"/>
                  </a:moveTo>
                  <a:cubicBezTo>
                    <a:pt x="1990712" y="935501"/>
                    <a:pt x="1822242" y="902595"/>
                    <a:pt x="1649785" y="897224"/>
                  </a:cubicBezTo>
                  <a:lnTo>
                    <a:pt x="1649785" y="1493146"/>
                  </a:lnTo>
                  <a:lnTo>
                    <a:pt x="2063712" y="1493146"/>
                  </a:lnTo>
                  <a:cubicBezTo>
                    <a:pt x="2069089" y="1323887"/>
                    <a:pt x="2098366" y="1155330"/>
                    <a:pt x="2150063" y="992171"/>
                  </a:cubicBezTo>
                  <a:close/>
                  <a:moveTo>
                    <a:pt x="2168848" y="2199110"/>
                  </a:moveTo>
                  <a:cubicBezTo>
                    <a:pt x="2108555" y="2028681"/>
                    <a:pt x="2073581" y="1851532"/>
                    <a:pt x="2065295" y="1673146"/>
                  </a:cubicBezTo>
                  <a:lnTo>
                    <a:pt x="1649785" y="1673146"/>
                  </a:lnTo>
                  <a:lnTo>
                    <a:pt x="1649785" y="2307299"/>
                  </a:lnTo>
                  <a:cubicBezTo>
                    <a:pt x="1829404" y="2299517"/>
                    <a:pt x="2004315" y="2261965"/>
                    <a:pt x="2168848" y="2199110"/>
                  </a:cubicBezTo>
                  <a:close/>
                  <a:moveTo>
                    <a:pt x="2422394" y="446879"/>
                  </a:moveTo>
                  <a:cubicBezTo>
                    <a:pt x="2204309" y="287209"/>
                    <a:pt x="1938140" y="189883"/>
                    <a:pt x="1649785" y="178919"/>
                  </a:cubicBezTo>
                  <a:lnTo>
                    <a:pt x="1649785" y="689876"/>
                  </a:lnTo>
                  <a:cubicBezTo>
                    <a:pt x="1846998" y="695154"/>
                    <a:pt x="2039668" y="732502"/>
                    <a:pt x="2221721" y="797410"/>
                  </a:cubicBezTo>
                  <a:cubicBezTo>
                    <a:pt x="2275056" y="675360"/>
                    <a:pt x="2341760" y="557662"/>
                    <a:pt x="2422394" y="446879"/>
                  </a:cubicBezTo>
                  <a:close/>
                  <a:moveTo>
                    <a:pt x="2447278" y="2722123"/>
                  </a:moveTo>
                  <a:cubicBezTo>
                    <a:pt x="2366121" y="2618714"/>
                    <a:pt x="2299534" y="2507403"/>
                    <a:pt x="2246145" y="2391362"/>
                  </a:cubicBezTo>
                  <a:cubicBezTo>
                    <a:pt x="2057375" y="2464119"/>
                    <a:pt x="1856285" y="2506958"/>
                    <a:pt x="1649785" y="2514779"/>
                  </a:cubicBezTo>
                  <a:lnTo>
                    <a:pt x="1649785" y="3008639"/>
                  </a:lnTo>
                  <a:cubicBezTo>
                    <a:pt x="1949198" y="2997255"/>
                    <a:pt x="2224691" y="2892757"/>
                    <a:pt x="2447278" y="2722123"/>
                  </a:cubicBezTo>
                  <a:close/>
                  <a:moveTo>
                    <a:pt x="2878934" y="1493146"/>
                  </a:moveTo>
                  <a:cubicBezTo>
                    <a:pt x="2723190" y="1307255"/>
                    <a:pt x="2529440" y="1161128"/>
                    <a:pt x="2313862" y="1060620"/>
                  </a:cubicBezTo>
                  <a:cubicBezTo>
                    <a:pt x="2270535" y="1201714"/>
                    <a:pt x="2245604" y="1347104"/>
                    <a:pt x="2240109" y="1493146"/>
                  </a:cubicBezTo>
                  <a:close/>
                  <a:moveTo>
                    <a:pt x="2890636" y="1673146"/>
                  </a:moveTo>
                  <a:lnTo>
                    <a:pt x="2241814" y="1673146"/>
                  </a:lnTo>
                  <a:cubicBezTo>
                    <a:pt x="2249736" y="1827102"/>
                    <a:pt x="2279520" y="1979973"/>
                    <a:pt x="2329964" y="2127513"/>
                  </a:cubicBezTo>
                  <a:cubicBezTo>
                    <a:pt x="2545677" y="2019923"/>
                    <a:pt x="2738160" y="1866413"/>
                    <a:pt x="2890636" y="1673146"/>
                  </a:cubicBezTo>
                  <a:close/>
                  <a:moveTo>
                    <a:pt x="2973035" y="1284386"/>
                  </a:moveTo>
                  <a:cubicBezTo>
                    <a:pt x="2912066" y="1001840"/>
                    <a:pt x="2765308" y="751379"/>
                    <a:pt x="2561381" y="561108"/>
                  </a:cubicBezTo>
                  <a:cubicBezTo>
                    <a:pt x="2489321" y="656437"/>
                    <a:pt x="2431363" y="759225"/>
                    <a:pt x="2384553" y="865647"/>
                  </a:cubicBezTo>
                  <a:cubicBezTo>
                    <a:pt x="2604520" y="964977"/>
                    <a:pt x="2804622" y="1106677"/>
                    <a:pt x="2973035" y="1284386"/>
                  </a:cubicBezTo>
                  <a:close/>
                  <a:moveTo>
                    <a:pt x="2974277" y="1897328"/>
                  </a:moveTo>
                  <a:cubicBezTo>
                    <a:pt x="2812488" y="2073933"/>
                    <a:pt x="2619878" y="2216690"/>
                    <a:pt x="2407486" y="2319665"/>
                  </a:cubicBezTo>
                  <a:cubicBezTo>
                    <a:pt x="2454169" y="2420503"/>
                    <a:pt x="2511856" y="2517376"/>
                    <a:pt x="2582047" y="2607468"/>
                  </a:cubicBezTo>
                  <a:cubicBezTo>
                    <a:pt x="2776399" y="2417974"/>
                    <a:pt x="2916061" y="2172750"/>
                    <a:pt x="2974277" y="1897328"/>
                  </a:cubicBezTo>
                  <a:close/>
                  <a:moveTo>
                    <a:pt x="3185463" y="1593779"/>
                  </a:moveTo>
                  <a:cubicBezTo>
                    <a:pt x="3185463" y="2473999"/>
                    <a:pt x="2471904" y="3187558"/>
                    <a:pt x="1591684" y="3187558"/>
                  </a:cubicBezTo>
                  <a:cubicBezTo>
                    <a:pt x="738111" y="3187558"/>
                    <a:pt x="41261" y="2516549"/>
                    <a:pt x="1913" y="1673146"/>
                  </a:cubicBezTo>
                  <a:lnTo>
                    <a:pt x="0" y="1673146"/>
                  </a:lnTo>
                  <a:lnTo>
                    <a:pt x="0" y="1493146"/>
                  </a:lnTo>
                  <a:lnTo>
                    <a:pt x="2750" y="1493146"/>
                  </a:lnTo>
                  <a:cubicBezTo>
                    <a:pt x="50490" y="700174"/>
                    <a:pt x="679654" y="64473"/>
                    <a:pt x="1469785" y="6156"/>
                  </a:cubicBezTo>
                  <a:lnTo>
                    <a:pt x="1469785" y="0"/>
                  </a:lnTo>
                  <a:lnTo>
                    <a:pt x="1591684" y="0"/>
                  </a:lnTo>
                  <a:lnTo>
                    <a:pt x="1649785" y="0"/>
                  </a:lnTo>
                  <a:lnTo>
                    <a:pt x="1649785" y="2934"/>
                  </a:lnTo>
                  <a:cubicBezTo>
                    <a:pt x="2503127" y="31654"/>
                    <a:pt x="3185463" y="733032"/>
                    <a:pt x="3185463" y="1593779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>
                <a:solidFill>
                  <a:srgbClr val="7DFA00"/>
                </a:solidFill>
                <a:latin typeface="Larabiefont" panose="00000700000000000000" pitchFamily="1" charset="0"/>
              </a:endParaRPr>
            </a:p>
          </p:txBody>
        </p:sp>
      </p:grpSp>
      <p:grpSp>
        <p:nvGrpSpPr>
          <p:cNvPr id="51" name="Group 50"/>
          <p:cNvGrpSpPr/>
          <p:nvPr/>
        </p:nvGrpSpPr>
        <p:grpSpPr>
          <a:xfrm>
            <a:off x="2020871" y="970755"/>
            <a:ext cx="200890" cy="190500"/>
            <a:chOff x="268649" y="200800"/>
            <a:chExt cx="200890" cy="190500"/>
          </a:xfrm>
        </p:grpSpPr>
        <p:sp>
          <p:nvSpPr>
            <p:cNvPr id="52" name="Rectangle 51"/>
            <p:cNvSpPr/>
            <p:nvPr/>
          </p:nvSpPr>
          <p:spPr>
            <a:xfrm>
              <a:off x="268649" y="200800"/>
              <a:ext cx="200890" cy="190500"/>
            </a:xfrm>
            <a:prstGeom prst="rect">
              <a:avLst/>
            </a:prstGeom>
            <a:solidFill>
              <a:srgbClr val="7DFA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7DFA00"/>
                </a:solidFill>
                <a:latin typeface="Larabiefont" panose="00000700000000000000" pitchFamily="1" charset="0"/>
              </a:endParaRPr>
            </a:p>
          </p:txBody>
        </p:sp>
        <p:sp>
          <p:nvSpPr>
            <p:cNvPr id="54" name="Freeform 25">
              <a:extLst>
                <a:ext uri="{FF2B5EF4-FFF2-40B4-BE49-F238E27FC236}">
                  <a16:creationId xmlns:a16="http://schemas.microsoft.com/office/drawing/2014/main" id="{115A3EAB-6A86-45ED-8F48-A7797A2D6676}"/>
                </a:ext>
              </a:extLst>
            </p:cNvPr>
            <p:cNvSpPr/>
            <p:nvPr/>
          </p:nvSpPr>
          <p:spPr>
            <a:xfrm>
              <a:off x="329090" y="242053"/>
              <a:ext cx="80008" cy="99004"/>
            </a:xfrm>
            <a:custGeom>
              <a:avLst/>
              <a:gdLst>
                <a:gd name="connsiteX0" fmla="*/ 371475 w 1600200"/>
                <a:gd name="connsiteY0" fmla="*/ 0 h 1857375"/>
                <a:gd name="connsiteX1" fmla="*/ 628650 w 1600200"/>
                <a:gd name="connsiteY1" fmla="*/ 523875 h 1857375"/>
                <a:gd name="connsiteX2" fmla="*/ 400050 w 1600200"/>
                <a:gd name="connsiteY2" fmla="*/ 561975 h 1857375"/>
                <a:gd name="connsiteX3" fmla="*/ 1019175 w 1600200"/>
                <a:gd name="connsiteY3" fmla="*/ 1438275 h 1857375"/>
                <a:gd name="connsiteX4" fmla="*/ 1219200 w 1600200"/>
                <a:gd name="connsiteY4" fmla="*/ 1238250 h 1857375"/>
                <a:gd name="connsiteX5" fmla="*/ 1600200 w 1600200"/>
                <a:gd name="connsiteY5" fmla="*/ 1666875 h 1857375"/>
                <a:gd name="connsiteX6" fmla="*/ 1038225 w 1600200"/>
                <a:gd name="connsiteY6" fmla="*/ 1857375 h 1857375"/>
                <a:gd name="connsiteX7" fmla="*/ 0 w 1600200"/>
                <a:gd name="connsiteY7" fmla="*/ 314325 h 1857375"/>
                <a:gd name="connsiteX8" fmla="*/ 371475 w 1600200"/>
                <a:gd name="connsiteY8" fmla="*/ 0 h 1857375"/>
                <a:gd name="connsiteX0" fmla="*/ 371475 w 1600200"/>
                <a:gd name="connsiteY0" fmla="*/ 0 h 1917951"/>
                <a:gd name="connsiteX1" fmla="*/ 628650 w 1600200"/>
                <a:gd name="connsiteY1" fmla="*/ 584451 h 1917951"/>
                <a:gd name="connsiteX2" fmla="*/ 400050 w 1600200"/>
                <a:gd name="connsiteY2" fmla="*/ 622551 h 1917951"/>
                <a:gd name="connsiteX3" fmla="*/ 1019175 w 1600200"/>
                <a:gd name="connsiteY3" fmla="*/ 1498851 h 1917951"/>
                <a:gd name="connsiteX4" fmla="*/ 1219200 w 1600200"/>
                <a:gd name="connsiteY4" fmla="*/ 1298826 h 1917951"/>
                <a:gd name="connsiteX5" fmla="*/ 1600200 w 1600200"/>
                <a:gd name="connsiteY5" fmla="*/ 1727451 h 1917951"/>
                <a:gd name="connsiteX6" fmla="*/ 1038225 w 1600200"/>
                <a:gd name="connsiteY6" fmla="*/ 1917951 h 1917951"/>
                <a:gd name="connsiteX7" fmla="*/ 0 w 1600200"/>
                <a:gd name="connsiteY7" fmla="*/ 374901 h 1917951"/>
                <a:gd name="connsiteX8" fmla="*/ 371475 w 1600200"/>
                <a:gd name="connsiteY8" fmla="*/ 0 h 1917951"/>
                <a:gd name="connsiteX0" fmla="*/ 371475 w 1600200"/>
                <a:gd name="connsiteY0" fmla="*/ 1277 h 1919228"/>
                <a:gd name="connsiteX1" fmla="*/ 628650 w 1600200"/>
                <a:gd name="connsiteY1" fmla="*/ 585728 h 1919228"/>
                <a:gd name="connsiteX2" fmla="*/ 400050 w 1600200"/>
                <a:gd name="connsiteY2" fmla="*/ 623828 h 1919228"/>
                <a:gd name="connsiteX3" fmla="*/ 1019175 w 1600200"/>
                <a:gd name="connsiteY3" fmla="*/ 1500128 h 1919228"/>
                <a:gd name="connsiteX4" fmla="*/ 1219200 w 1600200"/>
                <a:gd name="connsiteY4" fmla="*/ 1300103 h 1919228"/>
                <a:gd name="connsiteX5" fmla="*/ 1600200 w 1600200"/>
                <a:gd name="connsiteY5" fmla="*/ 1728728 h 1919228"/>
                <a:gd name="connsiteX6" fmla="*/ 1038225 w 1600200"/>
                <a:gd name="connsiteY6" fmla="*/ 1919228 h 1919228"/>
                <a:gd name="connsiteX7" fmla="*/ 0 w 1600200"/>
                <a:gd name="connsiteY7" fmla="*/ 376178 h 1919228"/>
                <a:gd name="connsiteX8" fmla="*/ 371475 w 1600200"/>
                <a:gd name="connsiteY8" fmla="*/ 1277 h 1919228"/>
                <a:gd name="connsiteX0" fmla="*/ 371475 w 1600200"/>
                <a:gd name="connsiteY0" fmla="*/ 1277 h 1919228"/>
                <a:gd name="connsiteX1" fmla="*/ 628650 w 1600200"/>
                <a:gd name="connsiteY1" fmla="*/ 585728 h 1919228"/>
                <a:gd name="connsiteX2" fmla="*/ 400050 w 1600200"/>
                <a:gd name="connsiteY2" fmla="*/ 623828 h 1919228"/>
                <a:gd name="connsiteX3" fmla="*/ 1019175 w 1600200"/>
                <a:gd name="connsiteY3" fmla="*/ 1500128 h 1919228"/>
                <a:gd name="connsiteX4" fmla="*/ 1219200 w 1600200"/>
                <a:gd name="connsiteY4" fmla="*/ 1300103 h 1919228"/>
                <a:gd name="connsiteX5" fmla="*/ 1600200 w 1600200"/>
                <a:gd name="connsiteY5" fmla="*/ 1728728 h 1919228"/>
                <a:gd name="connsiteX6" fmla="*/ 1038225 w 1600200"/>
                <a:gd name="connsiteY6" fmla="*/ 1919228 h 1919228"/>
                <a:gd name="connsiteX7" fmla="*/ 0 w 1600200"/>
                <a:gd name="connsiteY7" fmla="*/ 376178 h 1919228"/>
                <a:gd name="connsiteX8" fmla="*/ 371475 w 1600200"/>
                <a:gd name="connsiteY8" fmla="*/ 1277 h 1919228"/>
                <a:gd name="connsiteX0" fmla="*/ 371475 w 1600200"/>
                <a:gd name="connsiteY0" fmla="*/ 1544 h 1919495"/>
                <a:gd name="connsiteX1" fmla="*/ 628650 w 1600200"/>
                <a:gd name="connsiteY1" fmla="*/ 585995 h 1919495"/>
                <a:gd name="connsiteX2" fmla="*/ 400050 w 1600200"/>
                <a:gd name="connsiteY2" fmla="*/ 624095 h 1919495"/>
                <a:gd name="connsiteX3" fmla="*/ 1019175 w 1600200"/>
                <a:gd name="connsiteY3" fmla="*/ 1500395 h 1919495"/>
                <a:gd name="connsiteX4" fmla="*/ 1219200 w 1600200"/>
                <a:gd name="connsiteY4" fmla="*/ 1300370 h 1919495"/>
                <a:gd name="connsiteX5" fmla="*/ 1600200 w 1600200"/>
                <a:gd name="connsiteY5" fmla="*/ 1728995 h 1919495"/>
                <a:gd name="connsiteX6" fmla="*/ 1038225 w 1600200"/>
                <a:gd name="connsiteY6" fmla="*/ 1919495 h 1919495"/>
                <a:gd name="connsiteX7" fmla="*/ 0 w 1600200"/>
                <a:gd name="connsiteY7" fmla="*/ 376445 h 1919495"/>
                <a:gd name="connsiteX8" fmla="*/ 371475 w 1600200"/>
                <a:gd name="connsiteY8" fmla="*/ 1544 h 1919495"/>
                <a:gd name="connsiteX0" fmla="*/ 371475 w 1600200"/>
                <a:gd name="connsiteY0" fmla="*/ 1487 h 1919438"/>
                <a:gd name="connsiteX1" fmla="*/ 568075 w 1600200"/>
                <a:gd name="connsiteY1" fmla="*/ 603245 h 1919438"/>
                <a:gd name="connsiteX2" fmla="*/ 400050 w 1600200"/>
                <a:gd name="connsiteY2" fmla="*/ 624038 h 1919438"/>
                <a:gd name="connsiteX3" fmla="*/ 1019175 w 1600200"/>
                <a:gd name="connsiteY3" fmla="*/ 1500338 h 1919438"/>
                <a:gd name="connsiteX4" fmla="*/ 1219200 w 1600200"/>
                <a:gd name="connsiteY4" fmla="*/ 1300313 h 1919438"/>
                <a:gd name="connsiteX5" fmla="*/ 1600200 w 1600200"/>
                <a:gd name="connsiteY5" fmla="*/ 1728938 h 1919438"/>
                <a:gd name="connsiteX6" fmla="*/ 1038225 w 1600200"/>
                <a:gd name="connsiteY6" fmla="*/ 1919438 h 1919438"/>
                <a:gd name="connsiteX7" fmla="*/ 0 w 1600200"/>
                <a:gd name="connsiteY7" fmla="*/ 376388 h 1919438"/>
                <a:gd name="connsiteX8" fmla="*/ 371475 w 1600200"/>
                <a:gd name="connsiteY8" fmla="*/ 1487 h 1919438"/>
                <a:gd name="connsiteX0" fmla="*/ 371475 w 1600200"/>
                <a:gd name="connsiteY0" fmla="*/ 1032 h 1918983"/>
                <a:gd name="connsiteX1" fmla="*/ 568075 w 1600200"/>
                <a:gd name="connsiteY1" fmla="*/ 602790 h 1918983"/>
                <a:gd name="connsiteX2" fmla="*/ 400050 w 1600200"/>
                <a:gd name="connsiteY2" fmla="*/ 623583 h 1918983"/>
                <a:gd name="connsiteX3" fmla="*/ 1019175 w 1600200"/>
                <a:gd name="connsiteY3" fmla="*/ 1499883 h 1918983"/>
                <a:gd name="connsiteX4" fmla="*/ 1219200 w 1600200"/>
                <a:gd name="connsiteY4" fmla="*/ 1299858 h 1918983"/>
                <a:gd name="connsiteX5" fmla="*/ 1600200 w 1600200"/>
                <a:gd name="connsiteY5" fmla="*/ 1728483 h 1918983"/>
                <a:gd name="connsiteX6" fmla="*/ 1038225 w 1600200"/>
                <a:gd name="connsiteY6" fmla="*/ 1918983 h 1918983"/>
                <a:gd name="connsiteX7" fmla="*/ 0 w 1600200"/>
                <a:gd name="connsiteY7" fmla="*/ 375933 h 1918983"/>
                <a:gd name="connsiteX8" fmla="*/ 371475 w 1600200"/>
                <a:gd name="connsiteY8" fmla="*/ 1032 h 1918983"/>
                <a:gd name="connsiteX0" fmla="*/ 371475 w 1600200"/>
                <a:gd name="connsiteY0" fmla="*/ 1088 h 1919039"/>
                <a:gd name="connsiteX1" fmla="*/ 568075 w 1600200"/>
                <a:gd name="connsiteY1" fmla="*/ 602846 h 1919039"/>
                <a:gd name="connsiteX2" fmla="*/ 400050 w 1600200"/>
                <a:gd name="connsiteY2" fmla="*/ 623639 h 1919039"/>
                <a:gd name="connsiteX3" fmla="*/ 1019175 w 1600200"/>
                <a:gd name="connsiteY3" fmla="*/ 1499939 h 1919039"/>
                <a:gd name="connsiteX4" fmla="*/ 1219200 w 1600200"/>
                <a:gd name="connsiteY4" fmla="*/ 1299914 h 1919039"/>
                <a:gd name="connsiteX5" fmla="*/ 1600200 w 1600200"/>
                <a:gd name="connsiteY5" fmla="*/ 1728539 h 1919039"/>
                <a:gd name="connsiteX6" fmla="*/ 1038225 w 1600200"/>
                <a:gd name="connsiteY6" fmla="*/ 1919039 h 1919039"/>
                <a:gd name="connsiteX7" fmla="*/ 0 w 1600200"/>
                <a:gd name="connsiteY7" fmla="*/ 375989 h 1919039"/>
                <a:gd name="connsiteX8" fmla="*/ 371475 w 1600200"/>
                <a:gd name="connsiteY8" fmla="*/ 1088 h 1919039"/>
                <a:gd name="connsiteX0" fmla="*/ 371475 w 1600200"/>
                <a:gd name="connsiteY0" fmla="*/ 1088 h 1919039"/>
                <a:gd name="connsiteX1" fmla="*/ 568075 w 1600200"/>
                <a:gd name="connsiteY1" fmla="*/ 602846 h 1919039"/>
                <a:gd name="connsiteX2" fmla="*/ 400050 w 1600200"/>
                <a:gd name="connsiteY2" fmla="*/ 623639 h 1919039"/>
                <a:gd name="connsiteX3" fmla="*/ 1019175 w 1600200"/>
                <a:gd name="connsiteY3" fmla="*/ 1499939 h 1919039"/>
                <a:gd name="connsiteX4" fmla="*/ 1219200 w 1600200"/>
                <a:gd name="connsiteY4" fmla="*/ 1299914 h 1919039"/>
                <a:gd name="connsiteX5" fmla="*/ 1600200 w 1600200"/>
                <a:gd name="connsiteY5" fmla="*/ 1728539 h 1919039"/>
                <a:gd name="connsiteX6" fmla="*/ 1038225 w 1600200"/>
                <a:gd name="connsiteY6" fmla="*/ 1919039 h 1919039"/>
                <a:gd name="connsiteX7" fmla="*/ 0 w 1600200"/>
                <a:gd name="connsiteY7" fmla="*/ 375989 h 1919039"/>
                <a:gd name="connsiteX8" fmla="*/ 371475 w 1600200"/>
                <a:gd name="connsiteY8" fmla="*/ 1088 h 1919039"/>
                <a:gd name="connsiteX0" fmla="*/ 371475 w 1600200"/>
                <a:gd name="connsiteY0" fmla="*/ 1118 h 1919069"/>
                <a:gd name="connsiteX1" fmla="*/ 568075 w 1600200"/>
                <a:gd name="connsiteY1" fmla="*/ 602876 h 1919069"/>
                <a:gd name="connsiteX2" fmla="*/ 400050 w 1600200"/>
                <a:gd name="connsiteY2" fmla="*/ 623669 h 1919069"/>
                <a:gd name="connsiteX3" fmla="*/ 1019175 w 1600200"/>
                <a:gd name="connsiteY3" fmla="*/ 1499969 h 1919069"/>
                <a:gd name="connsiteX4" fmla="*/ 1219200 w 1600200"/>
                <a:gd name="connsiteY4" fmla="*/ 1299944 h 1919069"/>
                <a:gd name="connsiteX5" fmla="*/ 1600200 w 1600200"/>
                <a:gd name="connsiteY5" fmla="*/ 1728569 h 1919069"/>
                <a:gd name="connsiteX6" fmla="*/ 1038225 w 1600200"/>
                <a:gd name="connsiteY6" fmla="*/ 1919069 h 1919069"/>
                <a:gd name="connsiteX7" fmla="*/ 0 w 1600200"/>
                <a:gd name="connsiteY7" fmla="*/ 376019 h 1919069"/>
                <a:gd name="connsiteX8" fmla="*/ 371475 w 1600200"/>
                <a:gd name="connsiteY8" fmla="*/ 1118 h 1919069"/>
                <a:gd name="connsiteX0" fmla="*/ 371475 w 1600200"/>
                <a:gd name="connsiteY0" fmla="*/ 1118 h 1919069"/>
                <a:gd name="connsiteX1" fmla="*/ 568075 w 1600200"/>
                <a:gd name="connsiteY1" fmla="*/ 602876 h 1919069"/>
                <a:gd name="connsiteX2" fmla="*/ 408703 w 1600200"/>
                <a:gd name="connsiteY2" fmla="*/ 643860 h 1919069"/>
                <a:gd name="connsiteX3" fmla="*/ 1019175 w 1600200"/>
                <a:gd name="connsiteY3" fmla="*/ 1499969 h 1919069"/>
                <a:gd name="connsiteX4" fmla="*/ 1219200 w 1600200"/>
                <a:gd name="connsiteY4" fmla="*/ 1299944 h 1919069"/>
                <a:gd name="connsiteX5" fmla="*/ 1600200 w 1600200"/>
                <a:gd name="connsiteY5" fmla="*/ 1728569 h 1919069"/>
                <a:gd name="connsiteX6" fmla="*/ 1038225 w 1600200"/>
                <a:gd name="connsiteY6" fmla="*/ 1919069 h 1919069"/>
                <a:gd name="connsiteX7" fmla="*/ 0 w 1600200"/>
                <a:gd name="connsiteY7" fmla="*/ 376019 h 1919069"/>
                <a:gd name="connsiteX8" fmla="*/ 371475 w 1600200"/>
                <a:gd name="connsiteY8" fmla="*/ 1118 h 1919069"/>
                <a:gd name="connsiteX0" fmla="*/ 371475 w 1600200"/>
                <a:gd name="connsiteY0" fmla="*/ 1118 h 1919069"/>
                <a:gd name="connsiteX1" fmla="*/ 568075 w 1600200"/>
                <a:gd name="connsiteY1" fmla="*/ 602876 h 1919069"/>
                <a:gd name="connsiteX2" fmla="*/ 359666 w 1600200"/>
                <a:gd name="connsiteY2" fmla="*/ 643860 h 1919069"/>
                <a:gd name="connsiteX3" fmla="*/ 1019175 w 1600200"/>
                <a:gd name="connsiteY3" fmla="*/ 1499969 h 1919069"/>
                <a:gd name="connsiteX4" fmla="*/ 1219200 w 1600200"/>
                <a:gd name="connsiteY4" fmla="*/ 1299944 h 1919069"/>
                <a:gd name="connsiteX5" fmla="*/ 1600200 w 1600200"/>
                <a:gd name="connsiteY5" fmla="*/ 1728569 h 1919069"/>
                <a:gd name="connsiteX6" fmla="*/ 1038225 w 1600200"/>
                <a:gd name="connsiteY6" fmla="*/ 1919069 h 1919069"/>
                <a:gd name="connsiteX7" fmla="*/ 0 w 1600200"/>
                <a:gd name="connsiteY7" fmla="*/ 376019 h 1919069"/>
                <a:gd name="connsiteX8" fmla="*/ 371475 w 1600200"/>
                <a:gd name="connsiteY8" fmla="*/ 1118 h 1919069"/>
                <a:gd name="connsiteX0" fmla="*/ 371475 w 1600200"/>
                <a:gd name="connsiteY0" fmla="*/ 1118 h 1919069"/>
                <a:gd name="connsiteX1" fmla="*/ 568075 w 1600200"/>
                <a:gd name="connsiteY1" fmla="*/ 602876 h 1919069"/>
                <a:gd name="connsiteX2" fmla="*/ 374089 w 1600200"/>
                <a:gd name="connsiteY2" fmla="*/ 646744 h 1919069"/>
                <a:gd name="connsiteX3" fmla="*/ 1019175 w 1600200"/>
                <a:gd name="connsiteY3" fmla="*/ 1499969 h 1919069"/>
                <a:gd name="connsiteX4" fmla="*/ 1219200 w 1600200"/>
                <a:gd name="connsiteY4" fmla="*/ 1299944 h 1919069"/>
                <a:gd name="connsiteX5" fmla="*/ 1600200 w 1600200"/>
                <a:gd name="connsiteY5" fmla="*/ 1728569 h 1919069"/>
                <a:gd name="connsiteX6" fmla="*/ 1038225 w 1600200"/>
                <a:gd name="connsiteY6" fmla="*/ 1919069 h 1919069"/>
                <a:gd name="connsiteX7" fmla="*/ 0 w 1600200"/>
                <a:gd name="connsiteY7" fmla="*/ 376019 h 1919069"/>
                <a:gd name="connsiteX8" fmla="*/ 371475 w 1600200"/>
                <a:gd name="connsiteY8" fmla="*/ 1118 h 1919069"/>
                <a:gd name="connsiteX0" fmla="*/ 371475 w 1600200"/>
                <a:gd name="connsiteY0" fmla="*/ 1118 h 1919069"/>
                <a:gd name="connsiteX1" fmla="*/ 568075 w 1600200"/>
                <a:gd name="connsiteY1" fmla="*/ 602876 h 1919069"/>
                <a:gd name="connsiteX2" fmla="*/ 374089 w 1600200"/>
                <a:gd name="connsiteY2" fmla="*/ 646744 h 1919069"/>
                <a:gd name="connsiteX3" fmla="*/ 1019175 w 1600200"/>
                <a:gd name="connsiteY3" fmla="*/ 1499969 h 1919069"/>
                <a:gd name="connsiteX4" fmla="*/ 1219200 w 1600200"/>
                <a:gd name="connsiteY4" fmla="*/ 1299944 h 1919069"/>
                <a:gd name="connsiteX5" fmla="*/ 1600200 w 1600200"/>
                <a:gd name="connsiteY5" fmla="*/ 1728569 h 1919069"/>
                <a:gd name="connsiteX6" fmla="*/ 1038225 w 1600200"/>
                <a:gd name="connsiteY6" fmla="*/ 1919069 h 1919069"/>
                <a:gd name="connsiteX7" fmla="*/ 0 w 1600200"/>
                <a:gd name="connsiteY7" fmla="*/ 376019 h 1919069"/>
                <a:gd name="connsiteX8" fmla="*/ 371475 w 1600200"/>
                <a:gd name="connsiteY8" fmla="*/ 1118 h 1919069"/>
                <a:gd name="connsiteX0" fmla="*/ 371475 w 1600200"/>
                <a:gd name="connsiteY0" fmla="*/ 1118 h 1919069"/>
                <a:gd name="connsiteX1" fmla="*/ 568075 w 1600200"/>
                <a:gd name="connsiteY1" fmla="*/ 602876 h 1919069"/>
                <a:gd name="connsiteX2" fmla="*/ 374089 w 1600200"/>
                <a:gd name="connsiteY2" fmla="*/ 646744 h 1919069"/>
                <a:gd name="connsiteX3" fmla="*/ 1019175 w 1600200"/>
                <a:gd name="connsiteY3" fmla="*/ 1499969 h 1919069"/>
                <a:gd name="connsiteX4" fmla="*/ 1219200 w 1600200"/>
                <a:gd name="connsiteY4" fmla="*/ 1299944 h 1919069"/>
                <a:gd name="connsiteX5" fmla="*/ 1600200 w 1600200"/>
                <a:gd name="connsiteY5" fmla="*/ 1728569 h 1919069"/>
                <a:gd name="connsiteX6" fmla="*/ 1038225 w 1600200"/>
                <a:gd name="connsiteY6" fmla="*/ 1919069 h 1919069"/>
                <a:gd name="connsiteX7" fmla="*/ 0 w 1600200"/>
                <a:gd name="connsiteY7" fmla="*/ 376019 h 1919069"/>
                <a:gd name="connsiteX8" fmla="*/ 371475 w 1600200"/>
                <a:gd name="connsiteY8" fmla="*/ 1118 h 1919069"/>
                <a:gd name="connsiteX0" fmla="*/ 371475 w 1600200"/>
                <a:gd name="connsiteY0" fmla="*/ 1118 h 1919069"/>
                <a:gd name="connsiteX1" fmla="*/ 568075 w 1600200"/>
                <a:gd name="connsiteY1" fmla="*/ 602876 h 1919069"/>
                <a:gd name="connsiteX2" fmla="*/ 374089 w 1600200"/>
                <a:gd name="connsiteY2" fmla="*/ 646744 h 1919069"/>
                <a:gd name="connsiteX3" fmla="*/ 1019175 w 1600200"/>
                <a:gd name="connsiteY3" fmla="*/ 1499969 h 1919069"/>
                <a:gd name="connsiteX4" fmla="*/ 1219200 w 1600200"/>
                <a:gd name="connsiteY4" fmla="*/ 1299944 h 1919069"/>
                <a:gd name="connsiteX5" fmla="*/ 1600200 w 1600200"/>
                <a:gd name="connsiteY5" fmla="*/ 1728569 h 1919069"/>
                <a:gd name="connsiteX6" fmla="*/ 1038225 w 1600200"/>
                <a:gd name="connsiteY6" fmla="*/ 1919069 h 1919069"/>
                <a:gd name="connsiteX7" fmla="*/ 0 w 1600200"/>
                <a:gd name="connsiteY7" fmla="*/ 376019 h 1919069"/>
                <a:gd name="connsiteX8" fmla="*/ 371475 w 1600200"/>
                <a:gd name="connsiteY8" fmla="*/ 1118 h 1919069"/>
                <a:gd name="connsiteX0" fmla="*/ 371475 w 1600200"/>
                <a:gd name="connsiteY0" fmla="*/ 1118 h 1919069"/>
                <a:gd name="connsiteX1" fmla="*/ 568075 w 1600200"/>
                <a:gd name="connsiteY1" fmla="*/ 602876 h 1919069"/>
                <a:gd name="connsiteX2" fmla="*/ 374089 w 1600200"/>
                <a:gd name="connsiteY2" fmla="*/ 646744 h 1919069"/>
                <a:gd name="connsiteX3" fmla="*/ 1019175 w 1600200"/>
                <a:gd name="connsiteY3" fmla="*/ 1499969 h 1919069"/>
                <a:gd name="connsiteX4" fmla="*/ 1219200 w 1600200"/>
                <a:gd name="connsiteY4" fmla="*/ 1299944 h 1919069"/>
                <a:gd name="connsiteX5" fmla="*/ 1600200 w 1600200"/>
                <a:gd name="connsiteY5" fmla="*/ 1728569 h 1919069"/>
                <a:gd name="connsiteX6" fmla="*/ 1038225 w 1600200"/>
                <a:gd name="connsiteY6" fmla="*/ 1919069 h 1919069"/>
                <a:gd name="connsiteX7" fmla="*/ 0 w 1600200"/>
                <a:gd name="connsiteY7" fmla="*/ 376019 h 1919069"/>
                <a:gd name="connsiteX8" fmla="*/ 371475 w 1600200"/>
                <a:gd name="connsiteY8" fmla="*/ 1118 h 1919069"/>
                <a:gd name="connsiteX0" fmla="*/ 371475 w 1600200"/>
                <a:gd name="connsiteY0" fmla="*/ 1118 h 1919069"/>
                <a:gd name="connsiteX1" fmla="*/ 568075 w 1600200"/>
                <a:gd name="connsiteY1" fmla="*/ 602876 h 1919069"/>
                <a:gd name="connsiteX2" fmla="*/ 374089 w 1600200"/>
                <a:gd name="connsiteY2" fmla="*/ 646744 h 1919069"/>
                <a:gd name="connsiteX3" fmla="*/ 1019175 w 1600200"/>
                <a:gd name="connsiteY3" fmla="*/ 1499969 h 1919069"/>
                <a:gd name="connsiteX4" fmla="*/ 1219200 w 1600200"/>
                <a:gd name="connsiteY4" fmla="*/ 1299944 h 1919069"/>
                <a:gd name="connsiteX5" fmla="*/ 1600200 w 1600200"/>
                <a:gd name="connsiteY5" fmla="*/ 1728569 h 1919069"/>
                <a:gd name="connsiteX6" fmla="*/ 1038225 w 1600200"/>
                <a:gd name="connsiteY6" fmla="*/ 1919069 h 1919069"/>
                <a:gd name="connsiteX7" fmla="*/ 0 w 1600200"/>
                <a:gd name="connsiteY7" fmla="*/ 376019 h 1919069"/>
                <a:gd name="connsiteX8" fmla="*/ 371475 w 1600200"/>
                <a:gd name="connsiteY8" fmla="*/ 1118 h 1919069"/>
                <a:gd name="connsiteX0" fmla="*/ 371475 w 1600200"/>
                <a:gd name="connsiteY0" fmla="*/ 1118 h 1919069"/>
                <a:gd name="connsiteX1" fmla="*/ 568075 w 1600200"/>
                <a:gd name="connsiteY1" fmla="*/ 602876 h 1919069"/>
                <a:gd name="connsiteX2" fmla="*/ 374089 w 1600200"/>
                <a:gd name="connsiteY2" fmla="*/ 646744 h 1919069"/>
                <a:gd name="connsiteX3" fmla="*/ 1019175 w 1600200"/>
                <a:gd name="connsiteY3" fmla="*/ 1499969 h 1919069"/>
                <a:gd name="connsiteX4" fmla="*/ 1219200 w 1600200"/>
                <a:gd name="connsiteY4" fmla="*/ 1299944 h 1919069"/>
                <a:gd name="connsiteX5" fmla="*/ 1600200 w 1600200"/>
                <a:gd name="connsiteY5" fmla="*/ 1728569 h 1919069"/>
                <a:gd name="connsiteX6" fmla="*/ 1038225 w 1600200"/>
                <a:gd name="connsiteY6" fmla="*/ 1919069 h 1919069"/>
                <a:gd name="connsiteX7" fmla="*/ 0 w 1600200"/>
                <a:gd name="connsiteY7" fmla="*/ 376019 h 1919069"/>
                <a:gd name="connsiteX8" fmla="*/ 371475 w 1600200"/>
                <a:gd name="connsiteY8" fmla="*/ 1118 h 1919069"/>
                <a:gd name="connsiteX0" fmla="*/ 371475 w 1600200"/>
                <a:gd name="connsiteY0" fmla="*/ 1118 h 1919069"/>
                <a:gd name="connsiteX1" fmla="*/ 568075 w 1600200"/>
                <a:gd name="connsiteY1" fmla="*/ 602876 h 1919069"/>
                <a:gd name="connsiteX2" fmla="*/ 374089 w 1600200"/>
                <a:gd name="connsiteY2" fmla="*/ 646744 h 1919069"/>
                <a:gd name="connsiteX3" fmla="*/ 970138 w 1600200"/>
                <a:gd name="connsiteY3" fmla="*/ 1517276 h 1919069"/>
                <a:gd name="connsiteX4" fmla="*/ 1219200 w 1600200"/>
                <a:gd name="connsiteY4" fmla="*/ 1299944 h 1919069"/>
                <a:gd name="connsiteX5" fmla="*/ 1600200 w 1600200"/>
                <a:gd name="connsiteY5" fmla="*/ 1728569 h 1919069"/>
                <a:gd name="connsiteX6" fmla="*/ 1038225 w 1600200"/>
                <a:gd name="connsiteY6" fmla="*/ 1919069 h 1919069"/>
                <a:gd name="connsiteX7" fmla="*/ 0 w 1600200"/>
                <a:gd name="connsiteY7" fmla="*/ 376019 h 1919069"/>
                <a:gd name="connsiteX8" fmla="*/ 371475 w 1600200"/>
                <a:gd name="connsiteY8" fmla="*/ 1118 h 1919069"/>
                <a:gd name="connsiteX0" fmla="*/ 371475 w 1600200"/>
                <a:gd name="connsiteY0" fmla="*/ 1118 h 1919069"/>
                <a:gd name="connsiteX1" fmla="*/ 568075 w 1600200"/>
                <a:gd name="connsiteY1" fmla="*/ 602876 h 1919069"/>
                <a:gd name="connsiteX2" fmla="*/ 374089 w 1600200"/>
                <a:gd name="connsiteY2" fmla="*/ 646744 h 1919069"/>
                <a:gd name="connsiteX3" fmla="*/ 1010522 w 1600200"/>
                <a:gd name="connsiteY3" fmla="*/ 1534584 h 1919069"/>
                <a:gd name="connsiteX4" fmla="*/ 1219200 w 1600200"/>
                <a:gd name="connsiteY4" fmla="*/ 1299944 h 1919069"/>
                <a:gd name="connsiteX5" fmla="*/ 1600200 w 1600200"/>
                <a:gd name="connsiteY5" fmla="*/ 1728569 h 1919069"/>
                <a:gd name="connsiteX6" fmla="*/ 1038225 w 1600200"/>
                <a:gd name="connsiteY6" fmla="*/ 1919069 h 1919069"/>
                <a:gd name="connsiteX7" fmla="*/ 0 w 1600200"/>
                <a:gd name="connsiteY7" fmla="*/ 376019 h 1919069"/>
                <a:gd name="connsiteX8" fmla="*/ 371475 w 1600200"/>
                <a:gd name="connsiteY8" fmla="*/ 1118 h 1919069"/>
                <a:gd name="connsiteX0" fmla="*/ 371475 w 1600200"/>
                <a:gd name="connsiteY0" fmla="*/ 1118 h 1919069"/>
                <a:gd name="connsiteX1" fmla="*/ 568075 w 1600200"/>
                <a:gd name="connsiteY1" fmla="*/ 602876 h 1919069"/>
                <a:gd name="connsiteX2" fmla="*/ 374089 w 1600200"/>
                <a:gd name="connsiteY2" fmla="*/ 646744 h 1919069"/>
                <a:gd name="connsiteX3" fmla="*/ 996099 w 1600200"/>
                <a:gd name="connsiteY3" fmla="*/ 1546122 h 1919069"/>
                <a:gd name="connsiteX4" fmla="*/ 1219200 w 1600200"/>
                <a:gd name="connsiteY4" fmla="*/ 1299944 h 1919069"/>
                <a:gd name="connsiteX5" fmla="*/ 1600200 w 1600200"/>
                <a:gd name="connsiteY5" fmla="*/ 1728569 h 1919069"/>
                <a:gd name="connsiteX6" fmla="*/ 1038225 w 1600200"/>
                <a:gd name="connsiteY6" fmla="*/ 1919069 h 1919069"/>
                <a:gd name="connsiteX7" fmla="*/ 0 w 1600200"/>
                <a:gd name="connsiteY7" fmla="*/ 376019 h 1919069"/>
                <a:gd name="connsiteX8" fmla="*/ 371475 w 1600200"/>
                <a:gd name="connsiteY8" fmla="*/ 1118 h 1919069"/>
                <a:gd name="connsiteX0" fmla="*/ 371475 w 1600200"/>
                <a:gd name="connsiteY0" fmla="*/ 1118 h 1919069"/>
                <a:gd name="connsiteX1" fmla="*/ 568075 w 1600200"/>
                <a:gd name="connsiteY1" fmla="*/ 602876 h 1919069"/>
                <a:gd name="connsiteX2" fmla="*/ 374089 w 1600200"/>
                <a:gd name="connsiteY2" fmla="*/ 646744 h 1919069"/>
                <a:gd name="connsiteX3" fmla="*/ 987445 w 1600200"/>
                <a:gd name="connsiteY3" fmla="*/ 1528815 h 1919069"/>
                <a:gd name="connsiteX4" fmla="*/ 1219200 w 1600200"/>
                <a:gd name="connsiteY4" fmla="*/ 1299944 h 1919069"/>
                <a:gd name="connsiteX5" fmla="*/ 1600200 w 1600200"/>
                <a:gd name="connsiteY5" fmla="*/ 1728569 h 1919069"/>
                <a:gd name="connsiteX6" fmla="*/ 1038225 w 1600200"/>
                <a:gd name="connsiteY6" fmla="*/ 1919069 h 1919069"/>
                <a:gd name="connsiteX7" fmla="*/ 0 w 1600200"/>
                <a:gd name="connsiteY7" fmla="*/ 376019 h 1919069"/>
                <a:gd name="connsiteX8" fmla="*/ 371475 w 1600200"/>
                <a:gd name="connsiteY8" fmla="*/ 1118 h 1919069"/>
                <a:gd name="connsiteX0" fmla="*/ 371475 w 1600200"/>
                <a:gd name="connsiteY0" fmla="*/ 1118 h 1919069"/>
                <a:gd name="connsiteX1" fmla="*/ 568075 w 1600200"/>
                <a:gd name="connsiteY1" fmla="*/ 602876 h 1919069"/>
                <a:gd name="connsiteX2" fmla="*/ 374089 w 1600200"/>
                <a:gd name="connsiteY2" fmla="*/ 646744 h 1919069"/>
                <a:gd name="connsiteX3" fmla="*/ 987445 w 1600200"/>
                <a:gd name="connsiteY3" fmla="*/ 1528815 h 1919069"/>
                <a:gd name="connsiteX4" fmla="*/ 1219200 w 1600200"/>
                <a:gd name="connsiteY4" fmla="*/ 1299944 h 1919069"/>
                <a:gd name="connsiteX5" fmla="*/ 1600200 w 1600200"/>
                <a:gd name="connsiteY5" fmla="*/ 1728569 h 1919069"/>
                <a:gd name="connsiteX6" fmla="*/ 1038225 w 1600200"/>
                <a:gd name="connsiteY6" fmla="*/ 1919069 h 1919069"/>
                <a:gd name="connsiteX7" fmla="*/ 0 w 1600200"/>
                <a:gd name="connsiteY7" fmla="*/ 376019 h 1919069"/>
                <a:gd name="connsiteX8" fmla="*/ 371475 w 1600200"/>
                <a:gd name="connsiteY8" fmla="*/ 1118 h 1919069"/>
                <a:gd name="connsiteX0" fmla="*/ 371475 w 1600200"/>
                <a:gd name="connsiteY0" fmla="*/ 1118 h 1919069"/>
                <a:gd name="connsiteX1" fmla="*/ 568075 w 1600200"/>
                <a:gd name="connsiteY1" fmla="*/ 602876 h 1919069"/>
                <a:gd name="connsiteX2" fmla="*/ 374089 w 1600200"/>
                <a:gd name="connsiteY2" fmla="*/ 646744 h 1919069"/>
                <a:gd name="connsiteX3" fmla="*/ 987445 w 1600200"/>
                <a:gd name="connsiteY3" fmla="*/ 1528815 h 1919069"/>
                <a:gd name="connsiteX4" fmla="*/ 1219200 w 1600200"/>
                <a:gd name="connsiteY4" fmla="*/ 1299944 h 1919069"/>
                <a:gd name="connsiteX5" fmla="*/ 1600200 w 1600200"/>
                <a:gd name="connsiteY5" fmla="*/ 1728569 h 1919069"/>
                <a:gd name="connsiteX6" fmla="*/ 1038225 w 1600200"/>
                <a:gd name="connsiteY6" fmla="*/ 1919069 h 1919069"/>
                <a:gd name="connsiteX7" fmla="*/ 0 w 1600200"/>
                <a:gd name="connsiteY7" fmla="*/ 376019 h 1919069"/>
                <a:gd name="connsiteX8" fmla="*/ 371475 w 1600200"/>
                <a:gd name="connsiteY8" fmla="*/ 1118 h 1919069"/>
                <a:gd name="connsiteX0" fmla="*/ 371475 w 1600200"/>
                <a:gd name="connsiteY0" fmla="*/ 1118 h 1919069"/>
                <a:gd name="connsiteX1" fmla="*/ 568075 w 1600200"/>
                <a:gd name="connsiteY1" fmla="*/ 602876 h 1919069"/>
                <a:gd name="connsiteX2" fmla="*/ 374089 w 1600200"/>
                <a:gd name="connsiteY2" fmla="*/ 646744 h 1919069"/>
                <a:gd name="connsiteX3" fmla="*/ 987445 w 1600200"/>
                <a:gd name="connsiteY3" fmla="*/ 1528815 h 1919069"/>
                <a:gd name="connsiteX4" fmla="*/ 1219200 w 1600200"/>
                <a:gd name="connsiteY4" fmla="*/ 1299944 h 1919069"/>
                <a:gd name="connsiteX5" fmla="*/ 1600200 w 1600200"/>
                <a:gd name="connsiteY5" fmla="*/ 1728569 h 1919069"/>
                <a:gd name="connsiteX6" fmla="*/ 1038225 w 1600200"/>
                <a:gd name="connsiteY6" fmla="*/ 1919069 h 1919069"/>
                <a:gd name="connsiteX7" fmla="*/ 0 w 1600200"/>
                <a:gd name="connsiteY7" fmla="*/ 376019 h 1919069"/>
                <a:gd name="connsiteX8" fmla="*/ 371475 w 1600200"/>
                <a:gd name="connsiteY8" fmla="*/ 1118 h 1919069"/>
                <a:gd name="connsiteX0" fmla="*/ 371475 w 1600200"/>
                <a:gd name="connsiteY0" fmla="*/ 1118 h 1919069"/>
                <a:gd name="connsiteX1" fmla="*/ 568075 w 1600200"/>
                <a:gd name="connsiteY1" fmla="*/ 602876 h 1919069"/>
                <a:gd name="connsiteX2" fmla="*/ 374089 w 1600200"/>
                <a:gd name="connsiteY2" fmla="*/ 646744 h 1919069"/>
                <a:gd name="connsiteX3" fmla="*/ 987445 w 1600200"/>
                <a:gd name="connsiteY3" fmla="*/ 1528815 h 1919069"/>
                <a:gd name="connsiteX4" fmla="*/ 1173048 w 1600200"/>
                <a:gd name="connsiteY4" fmla="*/ 1311482 h 1919069"/>
                <a:gd name="connsiteX5" fmla="*/ 1600200 w 1600200"/>
                <a:gd name="connsiteY5" fmla="*/ 1728569 h 1919069"/>
                <a:gd name="connsiteX6" fmla="*/ 1038225 w 1600200"/>
                <a:gd name="connsiteY6" fmla="*/ 1919069 h 1919069"/>
                <a:gd name="connsiteX7" fmla="*/ 0 w 1600200"/>
                <a:gd name="connsiteY7" fmla="*/ 376019 h 1919069"/>
                <a:gd name="connsiteX8" fmla="*/ 371475 w 1600200"/>
                <a:gd name="connsiteY8" fmla="*/ 1118 h 1919069"/>
                <a:gd name="connsiteX0" fmla="*/ 371475 w 1600200"/>
                <a:gd name="connsiteY0" fmla="*/ 1118 h 1919069"/>
                <a:gd name="connsiteX1" fmla="*/ 568075 w 1600200"/>
                <a:gd name="connsiteY1" fmla="*/ 602876 h 1919069"/>
                <a:gd name="connsiteX2" fmla="*/ 374089 w 1600200"/>
                <a:gd name="connsiteY2" fmla="*/ 646744 h 1919069"/>
                <a:gd name="connsiteX3" fmla="*/ 987445 w 1600200"/>
                <a:gd name="connsiteY3" fmla="*/ 1528815 h 1919069"/>
                <a:gd name="connsiteX4" fmla="*/ 1173048 w 1600200"/>
                <a:gd name="connsiteY4" fmla="*/ 1311482 h 1919069"/>
                <a:gd name="connsiteX5" fmla="*/ 1600200 w 1600200"/>
                <a:gd name="connsiteY5" fmla="*/ 1728569 h 1919069"/>
                <a:gd name="connsiteX6" fmla="*/ 1038225 w 1600200"/>
                <a:gd name="connsiteY6" fmla="*/ 1919069 h 1919069"/>
                <a:gd name="connsiteX7" fmla="*/ 0 w 1600200"/>
                <a:gd name="connsiteY7" fmla="*/ 376019 h 1919069"/>
                <a:gd name="connsiteX8" fmla="*/ 371475 w 1600200"/>
                <a:gd name="connsiteY8" fmla="*/ 1118 h 1919069"/>
                <a:gd name="connsiteX0" fmla="*/ 371475 w 1600200"/>
                <a:gd name="connsiteY0" fmla="*/ 1118 h 1919069"/>
                <a:gd name="connsiteX1" fmla="*/ 568075 w 1600200"/>
                <a:gd name="connsiteY1" fmla="*/ 602876 h 1919069"/>
                <a:gd name="connsiteX2" fmla="*/ 374089 w 1600200"/>
                <a:gd name="connsiteY2" fmla="*/ 646744 h 1919069"/>
                <a:gd name="connsiteX3" fmla="*/ 987445 w 1600200"/>
                <a:gd name="connsiteY3" fmla="*/ 1528815 h 1919069"/>
                <a:gd name="connsiteX4" fmla="*/ 1173048 w 1600200"/>
                <a:gd name="connsiteY4" fmla="*/ 1311482 h 1919069"/>
                <a:gd name="connsiteX5" fmla="*/ 1600200 w 1600200"/>
                <a:gd name="connsiteY5" fmla="*/ 1728569 h 1919069"/>
                <a:gd name="connsiteX6" fmla="*/ 1038225 w 1600200"/>
                <a:gd name="connsiteY6" fmla="*/ 1919069 h 1919069"/>
                <a:gd name="connsiteX7" fmla="*/ 0 w 1600200"/>
                <a:gd name="connsiteY7" fmla="*/ 376019 h 1919069"/>
                <a:gd name="connsiteX8" fmla="*/ 371475 w 1600200"/>
                <a:gd name="connsiteY8" fmla="*/ 1118 h 1919069"/>
                <a:gd name="connsiteX0" fmla="*/ 371475 w 1600200"/>
                <a:gd name="connsiteY0" fmla="*/ 1118 h 1919069"/>
                <a:gd name="connsiteX1" fmla="*/ 568075 w 1600200"/>
                <a:gd name="connsiteY1" fmla="*/ 602876 h 1919069"/>
                <a:gd name="connsiteX2" fmla="*/ 374089 w 1600200"/>
                <a:gd name="connsiteY2" fmla="*/ 646744 h 1919069"/>
                <a:gd name="connsiteX3" fmla="*/ 987445 w 1600200"/>
                <a:gd name="connsiteY3" fmla="*/ 1528815 h 1919069"/>
                <a:gd name="connsiteX4" fmla="*/ 1173048 w 1600200"/>
                <a:gd name="connsiteY4" fmla="*/ 1311482 h 1919069"/>
                <a:gd name="connsiteX5" fmla="*/ 1600200 w 1600200"/>
                <a:gd name="connsiteY5" fmla="*/ 1728569 h 1919069"/>
                <a:gd name="connsiteX6" fmla="*/ 1038225 w 1600200"/>
                <a:gd name="connsiteY6" fmla="*/ 1919069 h 1919069"/>
                <a:gd name="connsiteX7" fmla="*/ 0 w 1600200"/>
                <a:gd name="connsiteY7" fmla="*/ 376019 h 1919069"/>
                <a:gd name="connsiteX8" fmla="*/ 371475 w 1600200"/>
                <a:gd name="connsiteY8" fmla="*/ 1118 h 1919069"/>
                <a:gd name="connsiteX0" fmla="*/ 371475 w 1588662"/>
                <a:gd name="connsiteY0" fmla="*/ 1118 h 1919069"/>
                <a:gd name="connsiteX1" fmla="*/ 568075 w 1588662"/>
                <a:gd name="connsiteY1" fmla="*/ 602876 h 1919069"/>
                <a:gd name="connsiteX2" fmla="*/ 374089 w 1588662"/>
                <a:gd name="connsiteY2" fmla="*/ 646744 h 1919069"/>
                <a:gd name="connsiteX3" fmla="*/ 987445 w 1588662"/>
                <a:gd name="connsiteY3" fmla="*/ 1528815 h 1919069"/>
                <a:gd name="connsiteX4" fmla="*/ 1173048 w 1588662"/>
                <a:gd name="connsiteY4" fmla="*/ 1311482 h 1919069"/>
                <a:gd name="connsiteX5" fmla="*/ 1588662 w 1588662"/>
                <a:gd name="connsiteY5" fmla="*/ 1699723 h 1919069"/>
                <a:gd name="connsiteX6" fmla="*/ 1038225 w 1588662"/>
                <a:gd name="connsiteY6" fmla="*/ 1919069 h 1919069"/>
                <a:gd name="connsiteX7" fmla="*/ 0 w 1588662"/>
                <a:gd name="connsiteY7" fmla="*/ 376019 h 1919069"/>
                <a:gd name="connsiteX8" fmla="*/ 371475 w 1588662"/>
                <a:gd name="connsiteY8" fmla="*/ 1118 h 1919069"/>
                <a:gd name="connsiteX0" fmla="*/ 371475 w 1600166"/>
                <a:gd name="connsiteY0" fmla="*/ 1118 h 1919069"/>
                <a:gd name="connsiteX1" fmla="*/ 568075 w 1600166"/>
                <a:gd name="connsiteY1" fmla="*/ 602876 h 1919069"/>
                <a:gd name="connsiteX2" fmla="*/ 374089 w 1600166"/>
                <a:gd name="connsiteY2" fmla="*/ 646744 h 1919069"/>
                <a:gd name="connsiteX3" fmla="*/ 987445 w 1600166"/>
                <a:gd name="connsiteY3" fmla="*/ 1528815 h 1919069"/>
                <a:gd name="connsiteX4" fmla="*/ 1173048 w 1600166"/>
                <a:gd name="connsiteY4" fmla="*/ 1311482 h 1919069"/>
                <a:gd name="connsiteX5" fmla="*/ 1588662 w 1600166"/>
                <a:gd name="connsiteY5" fmla="*/ 1699723 h 1919069"/>
                <a:gd name="connsiteX6" fmla="*/ 1038225 w 1600166"/>
                <a:gd name="connsiteY6" fmla="*/ 1919069 h 1919069"/>
                <a:gd name="connsiteX7" fmla="*/ 0 w 1600166"/>
                <a:gd name="connsiteY7" fmla="*/ 376019 h 1919069"/>
                <a:gd name="connsiteX8" fmla="*/ 371475 w 1600166"/>
                <a:gd name="connsiteY8" fmla="*/ 1118 h 1919069"/>
                <a:gd name="connsiteX0" fmla="*/ 371475 w 1600166"/>
                <a:gd name="connsiteY0" fmla="*/ 1118 h 1919069"/>
                <a:gd name="connsiteX1" fmla="*/ 568075 w 1600166"/>
                <a:gd name="connsiteY1" fmla="*/ 602876 h 1919069"/>
                <a:gd name="connsiteX2" fmla="*/ 374089 w 1600166"/>
                <a:gd name="connsiteY2" fmla="*/ 646744 h 1919069"/>
                <a:gd name="connsiteX3" fmla="*/ 987445 w 1600166"/>
                <a:gd name="connsiteY3" fmla="*/ 1528815 h 1919069"/>
                <a:gd name="connsiteX4" fmla="*/ 1173048 w 1600166"/>
                <a:gd name="connsiteY4" fmla="*/ 1311482 h 1919069"/>
                <a:gd name="connsiteX5" fmla="*/ 1588662 w 1600166"/>
                <a:gd name="connsiteY5" fmla="*/ 1699723 h 1919069"/>
                <a:gd name="connsiteX6" fmla="*/ 1038225 w 1600166"/>
                <a:gd name="connsiteY6" fmla="*/ 1919069 h 1919069"/>
                <a:gd name="connsiteX7" fmla="*/ 0 w 1600166"/>
                <a:gd name="connsiteY7" fmla="*/ 376019 h 1919069"/>
                <a:gd name="connsiteX8" fmla="*/ 371475 w 1600166"/>
                <a:gd name="connsiteY8" fmla="*/ 1118 h 1919069"/>
                <a:gd name="connsiteX0" fmla="*/ 371475 w 1596260"/>
                <a:gd name="connsiteY0" fmla="*/ 1118 h 1919069"/>
                <a:gd name="connsiteX1" fmla="*/ 568075 w 1596260"/>
                <a:gd name="connsiteY1" fmla="*/ 602876 h 1919069"/>
                <a:gd name="connsiteX2" fmla="*/ 374089 w 1596260"/>
                <a:gd name="connsiteY2" fmla="*/ 646744 h 1919069"/>
                <a:gd name="connsiteX3" fmla="*/ 987445 w 1596260"/>
                <a:gd name="connsiteY3" fmla="*/ 1528815 h 1919069"/>
                <a:gd name="connsiteX4" fmla="*/ 1173048 w 1596260"/>
                <a:gd name="connsiteY4" fmla="*/ 1311482 h 1919069"/>
                <a:gd name="connsiteX5" fmla="*/ 1588662 w 1596260"/>
                <a:gd name="connsiteY5" fmla="*/ 1699723 h 1919069"/>
                <a:gd name="connsiteX6" fmla="*/ 1038225 w 1596260"/>
                <a:gd name="connsiteY6" fmla="*/ 1919069 h 1919069"/>
                <a:gd name="connsiteX7" fmla="*/ 0 w 1596260"/>
                <a:gd name="connsiteY7" fmla="*/ 376019 h 1919069"/>
                <a:gd name="connsiteX8" fmla="*/ 371475 w 1596260"/>
                <a:gd name="connsiteY8" fmla="*/ 1118 h 1919069"/>
                <a:gd name="connsiteX0" fmla="*/ 371475 w 1596260"/>
                <a:gd name="connsiteY0" fmla="*/ 1118 h 1919069"/>
                <a:gd name="connsiteX1" fmla="*/ 568075 w 1596260"/>
                <a:gd name="connsiteY1" fmla="*/ 602876 h 1919069"/>
                <a:gd name="connsiteX2" fmla="*/ 374089 w 1596260"/>
                <a:gd name="connsiteY2" fmla="*/ 646744 h 1919069"/>
                <a:gd name="connsiteX3" fmla="*/ 987445 w 1596260"/>
                <a:gd name="connsiteY3" fmla="*/ 1528815 h 1919069"/>
                <a:gd name="connsiteX4" fmla="*/ 1173048 w 1596260"/>
                <a:gd name="connsiteY4" fmla="*/ 1311482 h 1919069"/>
                <a:gd name="connsiteX5" fmla="*/ 1588662 w 1596260"/>
                <a:gd name="connsiteY5" fmla="*/ 1699723 h 1919069"/>
                <a:gd name="connsiteX6" fmla="*/ 1038225 w 1596260"/>
                <a:gd name="connsiteY6" fmla="*/ 1919069 h 1919069"/>
                <a:gd name="connsiteX7" fmla="*/ 0 w 1596260"/>
                <a:gd name="connsiteY7" fmla="*/ 376019 h 1919069"/>
                <a:gd name="connsiteX8" fmla="*/ 371475 w 1596260"/>
                <a:gd name="connsiteY8" fmla="*/ 1118 h 1919069"/>
                <a:gd name="connsiteX0" fmla="*/ 371475 w 1596260"/>
                <a:gd name="connsiteY0" fmla="*/ 1118 h 1946976"/>
                <a:gd name="connsiteX1" fmla="*/ 568075 w 1596260"/>
                <a:gd name="connsiteY1" fmla="*/ 602876 h 1946976"/>
                <a:gd name="connsiteX2" fmla="*/ 374089 w 1596260"/>
                <a:gd name="connsiteY2" fmla="*/ 646744 h 1946976"/>
                <a:gd name="connsiteX3" fmla="*/ 987445 w 1596260"/>
                <a:gd name="connsiteY3" fmla="*/ 1528815 h 1946976"/>
                <a:gd name="connsiteX4" fmla="*/ 1173048 w 1596260"/>
                <a:gd name="connsiteY4" fmla="*/ 1311482 h 1946976"/>
                <a:gd name="connsiteX5" fmla="*/ 1588662 w 1596260"/>
                <a:gd name="connsiteY5" fmla="*/ 1699723 h 1946976"/>
                <a:gd name="connsiteX6" fmla="*/ 1038225 w 1596260"/>
                <a:gd name="connsiteY6" fmla="*/ 1919069 h 1946976"/>
                <a:gd name="connsiteX7" fmla="*/ 0 w 1596260"/>
                <a:gd name="connsiteY7" fmla="*/ 376019 h 1946976"/>
                <a:gd name="connsiteX8" fmla="*/ 371475 w 1596260"/>
                <a:gd name="connsiteY8" fmla="*/ 1118 h 1946976"/>
                <a:gd name="connsiteX0" fmla="*/ 357053 w 1581838"/>
                <a:gd name="connsiteY0" fmla="*/ 1118 h 1946976"/>
                <a:gd name="connsiteX1" fmla="*/ 553653 w 1581838"/>
                <a:gd name="connsiteY1" fmla="*/ 602876 h 1946976"/>
                <a:gd name="connsiteX2" fmla="*/ 359667 w 1581838"/>
                <a:gd name="connsiteY2" fmla="*/ 646744 h 1946976"/>
                <a:gd name="connsiteX3" fmla="*/ 973023 w 1581838"/>
                <a:gd name="connsiteY3" fmla="*/ 1528815 h 1946976"/>
                <a:gd name="connsiteX4" fmla="*/ 1158626 w 1581838"/>
                <a:gd name="connsiteY4" fmla="*/ 1311482 h 1946976"/>
                <a:gd name="connsiteX5" fmla="*/ 1574240 w 1581838"/>
                <a:gd name="connsiteY5" fmla="*/ 1699723 h 1946976"/>
                <a:gd name="connsiteX6" fmla="*/ 1023803 w 1581838"/>
                <a:gd name="connsiteY6" fmla="*/ 1919069 h 1946976"/>
                <a:gd name="connsiteX7" fmla="*/ 0 w 1581838"/>
                <a:gd name="connsiteY7" fmla="*/ 378903 h 1946976"/>
                <a:gd name="connsiteX8" fmla="*/ 357053 w 1581838"/>
                <a:gd name="connsiteY8" fmla="*/ 1118 h 1946976"/>
                <a:gd name="connsiteX0" fmla="*/ 357053 w 1581838"/>
                <a:gd name="connsiteY0" fmla="*/ 1118 h 1946976"/>
                <a:gd name="connsiteX1" fmla="*/ 553653 w 1581838"/>
                <a:gd name="connsiteY1" fmla="*/ 602876 h 1946976"/>
                <a:gd name="connsiteX2" fmla="*/ 359667 w 1581838"/>
                <a:gd name="connsiteY2" fmla="*/ 646744 h 1946976"/>
                <a:gd name="connsiteX3" fmla="*/ 973023 w 1581838"/>
                <a:gd name="connsiteY3" fmla="*/ 1528815 h 1946976"/>
                <a:gd name="connsiteX4" fmla="*/ 1158626 w 1581838"/>
                <a:gd name="connsiteY4" fmla="*/ 1311482 h 1946976"/>
                <a:gd name="connsiteX5" fmla="*/ 1574240 w 1581838"/>
                <a:gd name="connsiteY5" fmla="*/ 1699723 h 1946976"/>
                <a:gd name="connsiteX6" fmla="*/ 1023803 w 1581838"/>
                <a:gd name="connsiteY6" fmla="*/ 1919069 h 1946976"/>
                <a:gd name="connsiteX7" fmla="*/ 0 w 1581838"/>
                <a:gd name="connsiteY7" fmla="*/ 378903 h 1946976"/>
                <a:gd name="connsiteX8" fmla="*/ 357053 w 1581838"/>
                <a:gd name="connsiteY8" fmla="*/ 1118 h 1946976"/>
                <a:gd name="connsiteX0" fmla="*/ 357053 w 1581838"/>
                <a:gd name="connsiteY0" fmla="*/ 1118 h 1946976"/>
                <a:gd name="connsiteX1" fmla="*/ 553653 w 1581838"/>
                <a:gd name="connsiteY1" fmla="*/ 602876 h 1946976"/>
                <a:gd name="connsiteX2" fmla="*/ 359667 w 1581838"/>
                <a:gd name="connsiteY2" fmla="*/ 646744 h 1946976"/>
                <a:gd name="connsiteX3" fmla="*/ 973023 w 1581838"/>
                <a:gd name="connsiteY3" fmla="*/ 1528815 h 1946976"/>
                <a:gd name="connsiteX4" fmla="*/ 1158626 w 1581838"/>
                <a:gd name="connsiteY4" fmla="*/ 1311482 h 1946976"/>
                <a:gd name="connsiteX5" fmla="*/ 1574240 w 1581838"/>
                <a:gd name="connsiteY5" fmla="*/ 1699723 h 1946976"/>
                <a:gd name="connsiteX6" fmla="*/ 1023803 w 1581838"/>
                <a:gd name="connsiteY6" fmla="*/ 1919069 h 1946976"/>
                <a:gd name="connsiteX7" fmla="*/ 0 w 1581838"/>
                <a:gd name="connsiteY7" fmla="*/ 378903 h 1946976"/>
                <a:gd name="connsiteX8" fmla="*/ 357053 w 1581838"/>
                <a:gd name="connsiteY8" fmla="*/ 1118 h 1946976"/>
                <a:gd name="connsiteX0" fmla="*/ 333976 w 1558761"/>
                <a:gd name="connsiteY0" fmla="*/ 1118 h 1946976"/>
                <a:gd name="connsiteX1" fmla="*/ 530576 w 1558761"/>
                <a:gd name="connsiteY1" fmla="*/ 602876 h 1946976"/>
                <a:gd name="connsiteX2" fmla="*/ 336590 w 1558761"/>
                <a:gd name="connsiteY2" fmla="*/ 646744 h 1946976"/>
                <a:gd name="connsiteX3" fmla="*/ 949946 w 1558761"/>
                <a:gd name="connsiteY3" fmla="*/ 1528815 h 1946976"/>
                <a:gd name="connsiteX4" fmla="*/ 1135549 w 1558761"/>
                <a:gd name="connsiteY4" fmla="*/ 1311482 h 1946976"/>
                <a:gd name="connsiteX5" fmla="*/ 1551163 w 1558761"/>
                <a:gd name="connsiteY5" fmla="*/ 1699723 h 1946976"/>
                <a:gd name="connsiteX6" fmla="*/ 1000726 w 1558761"/>
                <a:gd name="connsiteY6" fmla="*/ 1919069 h 1946976"/>
                <a:gd name="connsiteX7" fmla="*/ 0 w 1558761"/>
                <a:gd name="connsiteY7" fmla="*/ 390441 h 1946976"/>
                <a:gd name="connsiteX8" fmla="*/ 333976 w 1558761"/>
                <a:gd name="connsiteY8" fmla="*/ 1118 h 1946976"/>
                <a:gd name="connsiteX0" fmla="*/ 335877 w 1560662"/>
                <a:gd name="connsiteY0" fmla="*/ 1118 h 1946976"/>
                <a:gd name="connsiteX1" fmla="*/ 532477 w 1560662"/>
                <a:gd name="connsiteY1" fmla="*/ 602876 h 1946976"/>
                <a:gd name="connsiteX2" fmla="*/ 338491 w 1560662"/>
                <a:gd name="connsiteY2" fmla="*/ 646744 h 1946976"/>
                <a:gd name="connsiteX3" fmla="*/ 951847 w 1560662"/>
                <a:gd name="connsiteY3" fmla="*/ 1528815 h 1946976"/>
                <a:gd name="connsiteX4" fmla="*/ 1137450 w 1560662"/>
                <a:gd name="connsiteY4" fmla="*/ 1311482 h 1946976"/>
                <a:gd name="connsiteX5" fmla="*/ 1553064 w 1560662"/>
                <a:gd name="connsiteY5" fmla="*/ 1699723 h 1946976"/>
                <a:gd name="connsiteX6" fmla="*/ 1002627 w 1560662"/>
                <a:gd name="connsiteY6" fmla="*/ 1919069 h 1946976"/>
                <a:gd name="connsiteX7" fmla="*/ 1901 w 1560662"/>
                <a:gd name="connsiteY7" fmla="*/ 390441 h 1946976"/>
                <a:gd name="connsiteX8" fmla="*/ 335877 w 1560662"/>
                <a:gd name="connsiteY8" fmla="*/ 1118 h 1946976"/>
                <a:gd name="connsiteX0" fmla="*/ 335877 w 1560662"/>
                <a:gd name="connsiteY0" fmla="*/ 1118 h 1946976"/>
                <a:gd name="connsiteX1" fmla="*/ 532477 w 1560662"/>
                <a:gd name="connsiteY1" fmla="*/ 602876 h 1946976"/>
                <a:gd name="connsiteX2" fmla="*/ 338491 w 1560662"/>
                <a:gd name="connsiteY2" fmla="*/ 646744 h 1946976"/>
                <a:gd name="connsiteX3" fmla="*/ 951847 w 1560662"/>
                <a:gd name="connsiteY3" fmla="*/ 1528815 h 1946976"/>
                <a:gd name="connsiteX4" fmla="*/ 1137450 w 1560662"/>
                <a:gd name="connsiteY4" fmla="*/ 1311482 h 1946976"/>
                <a:gd name="connsiteX5" fmla="*/ 1553064 w 1560662"/>
                <a:gd name="connsiteY5" fmla="*/ 1699723 h 1946976"/>
                <a:gd name="connsiteX6" fmla="*/ 1002627 w 1560662"/>
                <a:gd name="connsiteY6" fmla="*/ 1919069 h 1946976"/>
                <a:gd name="connsiteX7" fmla="*/ 1901 w 1560662"/>
                <a:gd name="connsiteY7" fmla="*/ 390441 h 1946976"/>
                <a:gd name="connsiteX8" fmla="*/ 335877 w 1560662"/>
                <a:gd name="connsiteY8" fmla="*/ 1118 h 1946976"/>
                <a:gd name="connsiteX0" fmla="*/ 335877 w 1560662"/>
                <a:gd name="connsiteY0" fmla="*/ 1118 h 1946976"/>
                <a:gd name="connsiteX1" fmla="*/ 532477 w 1560662"/>
                <a:gd name="connsiteY1" fmla="*/ 602876 h 1946976"/>
                <a:gd name="connsiteX2" fmla="*/ 338491 w 1560662"/>
                <a:gd name="connsiteY2" fmla="*/ 646744 h 1946976"/>
                <a:gd name="connsiteX3" fmla="*/ 951847 w 1560662"/>
                <a:gd name="connsiteY3" fmla="*/ 1528815 h 1946976"/>
                <a:gd name="connsiteX4" fmla="*/ 1137450 w 1560662"/>
                <a:gd name="connsiteY4" fmla="*/ 1311482 h 1946976"/>
                <a:gd name="connsiteX5" fmla="*/ 1553064 w 1560662"/>
                <a:gd name="connsiteY5" fmla="*/ 1699723 h 1946976"/>
                <a:gd name="connsiteX6" fmla="*/ 1002627 w 1560662"/>
                <a:gd name="connsiteY6" fmla="*/ 1919069 h 1946976"/>
                <a:gd name="connsiteX7" fmla="*/ 1901 w 1560662"/>
                <a:gd name="connsiteY7" fmla="*/ 390441 h 1946976"/>
                <a:gd name="connsiteX8" fmla="*/ 335877 w 1560662"/>
                <a:gd name="connsiteY8" fmla="*/ 1118 h 1946976"/>
                <a:gd name="connsiteX0" fmla="*/ 335877 w 1560662"/>
                <a:gd name="connsiteY0" fmla="*/ 1118 h 1946976"/>
                <a:gd name="connsiteX1" fmla="*/ 532477 w 1560662"/>
                <a:gd name="connsiteY1" fmla="*/ 602876 h 1946976"/>
                <a:gd name="connsiteX2" fmla="*/ 344260 w 1560662"/>
                <a:gd name="connsiteY2" fmla="*/ 655398 h 1946976"/>
                <a:gd name="connsiteX3" fmla="*/ 951847 w 1560662"/>
                <a:gd name="connsiteY3" fmla="*/ 1528815 h 1946976"/>
                <a:gd name="connsiteX4" fmla="*/ 1137450 w 1560662"/>
                <a:gd name="connsiteY4" fmla="*/ 1311482 h 1946976"/>
                <a:gd name="connsiteX5" fmla="*/ 1553064 w 1560662"/>
                <a:gd name="connsiteY5" fmla="*/ 1699723 h 1946976"/>
                <a:gd name="connsiteX6" fmla="*/ 1002627 w 1560662"/>
                <a:gd name="connsiteY6" fmla="*/ 1919069 h 1946976"/>
                <a:gd name="connsiteX7" fmla="*/ 1901 w 1560662"/>
                <a:gd name="connsiteY7" fmla="*/ 390441 h 1946976"/>
                <a:gd name="connsiteX8" fmla="*/ 335877 w 1560662"/>
                <a:gd name="connsiteY8" fmla="*/ 1118 h 1946976"/>
                <a:gd name="connsiteX0" fmla="*/ 335877 w 1560662"/>
                <a:gd name="connsiteY0" fmla="*/ 196 h 1946054"/>
                <a:gd name="connsiteX1" fmla="*/ 532477 w 1560662"/>
                <a:gd name="connsiteY1" fmla="*/ 601954 h 1946054"/>
                <a:gd name="connsiteX2" fmla="*/ 344260 w 1560662"/>
                <a:gd name="connsiteY2" fmla="*/ 654476 h 1946054"/>
                <a:gd name="connsiteX3" fmla="*/ 951847 w 1560662"/>
                <a:gd name="connsiteY3" fmla="*/ 1527893 h 1946054"/>
                <a:gd name="connsiteX4" fmla="*/ 1137450 w 1560662"/>
                <a:gd name="connsiteY4" fmla="*/ 1310560 h 1946054"/>
                <a:gd name="connsiteX5" fmla="*/ 1553064 w 1560662"/>
                <a:gd name="connsiteY5" fmla="*/ 1698801 h 1946054"/>
                <a:gd name="connsiteX6" fmla="*/ 1002627 w 1560662"/>
                <a:gd name="connsiteY6" fmla="*/ 1918147 h 1946054"/>
                <a:gd name="connsiteX7" fmla="*/ 1901 w 1560662"/>
                <a:gd name="connsiteY7" fmla="*/ 389519 h 1946054"/>
                <a:gd name="connsiteX8" fmla="*/ 335877 w 1560662"/>
                <a:gd name="connsiteY8" fmla="*/ 196 h 1946054"/>
                <a:gd name="connsiteX0" fmla="*/ 332898 w 1560662"/>
                <a:gd name="connsiteY0" fmla="*/ 199 h 1937121"/>
                <a:gd name="connsiteX1" fmla="*/ 532477 w 1560662"/>
                <a:gd name="connsiteY1" fmla="*/ 593021 h 1937121"/>
                <a:gd name="connsiteX2" fmla="*/ 344260 w 1560662"/>
                <a:gd name="connsiteY2" fmla="*/ 645543 h 1937121"/>
                <a:gd name="connsiteX3" fmla="*/ 951847 w 1560662"/>
                <a:gd name="connsiteY3" fmla="*/ 1518960 h 1937121"/>
                <a:gd name="connsiteX4" fmla="*/ 1137450 w 1560662"/>
                <a:gd name="connsiteY4" fmla="*/ 1301627 h 1937121"/>
                <a:gd name="connsiteX5" fmla="*/ 1553064 w 1560662"/>
                <a:gd name="connsiteY5" fmla="*/ 1689868 h 1937121"/>
                <a:gd name="connsiteX6" fmla="*/ 1002627 w 1560662"/>
                <a:gd name="connsiteY6" fmla="*/ 1909214 h 1937121"/>
                <a:gd name="connsiteX7" fmla="*/ 1901 w 1560662"/>
                <a:gd name="connsiteY7" fmla="*/ 380586 h 1937121"/>
                <a:gd name="connsiteX8" fmla="*/ 332898 w 1560662"/>
                <a:gd name="connsiteY8" fmla="*/ 199 h 1937121"/>
                <a:gd name="connsiteX0" fmla="*/ 332898 w 1560662"/>
                <a:gd name="connsiteY0" fmla="*/ 199 h 1937121"/>
                <a:gd name="connsiteX1" fmla="*/ 532477 w 1560662"/>
                <a:gd name="connsiteY1" fmla="*/ 593021 h 1937121"/>
                <a:gd name="connsiteX2" fmla="*/ 344260 w 1560662"/>
                <a:gd name="connsiteY2" fmla="*/ 645543 h 1937121"/>
                <a:gd name="connsiteX3" fmla="*/ 951847 w 1560662"/>
                <a:gd name="connsiteY3" fmla="*/ 1518960 h 1937121"/>
                <a:gd name="connsiteX4" fmla="*/ 1137450 w 1560662"/>
                <a:gd name="connsiteY4" fmla="*/ 1301627 h 1937121"/>
                <a:gd name="connsiteX5" fmla="*/ 1553064 w 1560662"/>
                <a:gd name="connsiteY5" fmla="*/ 1689868 h 1937121"/>
                <a:gd name="connsiteX6" fmla="*/ 1002627 w 1560662"/>
                <a:gd name="connsiteY6" fmla="*/ 1909214 h 1937121"/>
                <a:gd name="connsiteX7" fmla="*/ 1901 w 1560662"/>
                <a:gd name="connsiteY7" fmla="*/ 380586 h 1937121"/>
                <a:gd name="connsiteX8" fmla="*/ 332898 w 1560662"/>
                <a:gd name="connsiteY8" fmla="*/ 199 h 1937121"/>
                <a:gd name="connsiteX0" fmla="*/ 332898 w 1560662"/>
                <a:gd name="connsiteY0" fmla="*/ 199 h 1937121"/>
                <a:gd name="connsiteX1" fmla="*/ 532477 w 1560662"/>
                <a:gd name="connsiteY1" fmla="*/ 593021 h 1937121"/>
                <a:gd name="connsiteX2" fmla="*/ 344260 w 1560662"/>
                <a:gd name="connsiteY2" fmla="*/ 645543 h 1937121"/>
                <a:gd name="connsiteX3" fmla="*/ 951847 w 1560662"/>
                <a:gd name="connsiteY3" fmla="*/ 1518960 h 1937121"/>
                <a:gd name="connsiteX4" fmla="*/ 1137450 w 1560662"/>
                <a:gd name="connsiteY4" fmla="*/ 1301627 h 1937121"/>
                <a:gd name="connsiteX5" fmla="*/ 1553064 w 1560662"/>
                <a:gd name="connsiteY5" fmla="*/ 1689868 h 1937121"/>
                <a:gd name="connsiteX6" fmla="*/ 1002627 w 1560662"/>
                <a:gd name="connsiteY6" fmla="*/ 1909214 h 1937121"/>
                <a:gd name="connsiteX7" fmla="*/ 1901 w 1560662"/>
                <a:gd name="connsiteY7" fmla="*/ 380586 h 1937121"/>
                <a:gd name="connsiteX8" fmla="*/ 332898 w 1560662"/>
                <a:gd name="connsiteY8" fmla="*/ 199 h 1937121"/>
                <a:gd name="connsiteX0" fmla="*/ 332898 w 1565431"/>
                <a:gd name="connsiteY0" fmla="*/ 199 h 1937121"/>
                <a:gd name="connsiteX1" fmla="*/ 532477 w 1565431"/>
                <a:gd name="connsiteY1" fmla="*/ 593021 h 1937121"/>
                <a:gd name="connsiteX2" fmla="*/ 344260 w 1565431"/>
                <a:gd name="connsiteY2" fmla="*/ 645543 h 1937121"/>
                <a:gd name="connsiteX3" fmla="*/ 951847 w 1565431"/>
                <a:gd name="connsiteY3" fmla="*/ 1518960 h 1937121"/>
                <a:gd name="connsiteX4" fmla="*/ 1137450 w 1565431"/>
                <a:gd name="connsiteY4" fmla="*/ 1301627 h 1937121"/>
                <a:gd name="connsiteX5" fmla="*/ 1553064 w 1565431"/>
                <a:gd name="connsiteY5" fmla="*/ 1689868 h 1937121"/>
                <a:gd name="connsiteX6" fmla="*/ 1002627 w 1565431"/>
                <a:gd name="connsiteY6" fmla="*/ 1909214 h 1937121"/>
                <a:gd name="connsiteX7" fmla="*/ 1901 w 1565431"/>
                <a:gd name="connsiteY7" fmla="*/ 380586 h 1937121"/>
                <a:gd name="connsiteX8" fmla="*/ 332898 w 1565431"/>
                <a:gd name="connsiteY8" fmla="*/ 199 h 1937121"/>
                <a:gd name="connsiteX0" fmla="*/ 332898 w 1565431"/>
                <a:gd name="connsiteY0" fmla="*/ 199 h 1937121"/>
                <a:gd name="connsiteX1" fmla="*/ 532477 w 1565431"/>
                <a:gd name="connsiteY1" fmla="*/ 593021 h 1937121"/>
                <a:gd name="connsiteX2" fmla="*/ 344260 w 1565431"/>
                <a:gd name="connsiteY2" fmla="*/ 645543 h 1937121"/>
                <a:gd name="connsiteX3" fmla="*/ 951847 w 1565431"/>
                <a:gd name="connsiteY3" fmla="*/ 1518960 h 1937121"/>
                <a:gd name="connsiteX4" fmla="*/ 1137450 w 1565431"/>
                <a:gd name="connsiteY4" fmla="*/ 1301627 h 1937121"/>
                <a:gd name="connsiteX5" fmla="*/ 1553064 w 1565431"/>
                <a:gd name="connsiteY5" fmla="*/ 1689868 h 1937121"/>
                <a:gd name="connsiteX6" fmla="*/ 1002627 w 1565431"/>
                <a:gd name="connsiteY6" fmla="*/ 1909214 h 1937121"/>
                <a:gd name="connsiteX7" fmla="*/ 1901 w 1565431"/>
                <a:gd name="connsiteY7" fmla="*/ 380586 h 1937121"/>
                <a:gd name="connsiteX8" fmla="*/ 332898 w 1565431"/>
                <a:gd name="connsiteY8" fmla="*/ 199 h 19371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65431" h="1937121">
                  <a:moveTo>
                    <a:pt x="332898" y="199"/>
                  </a:moveTo>
                  <a:cubicBezTo>
                    <a:pt x="480797" y="-12106"/>
                    <a:pt x="712130" y="551085"/>
                    <a:pt x="532477" y="593021"/>
                  </a:cubicBezTo>
                  <a:lnTo>
                    <a:pt x="344260" y="645543"/>
                  </a:lnTo>
                  <a:cubicBezTo>
                    <a:pt x="475639" y="1163599"/>
                    <a:pt x="690666" y="1300897"/>
                    <a:pt x="951847" y="1518960"/>
                  </a:cubicBezTo>
                  <a:cubicBezTo>
                    <a:pt x="1003138" y="1396518"/>
                    <a:pt x="1042046" y="1291100"/>
                    <a:pt x="1137450" y="1301627"/>
                  </a:cubicBezTo>
                  <a:cubicBezTo>
                    <a:pt x="1276950" y="1299313"/>
                    <a:pt x="1636332" y="1564228"/>
                    <a:pt x="1553064" y="1689868"/>
                  </a:cubicBezTo>
                  <a:cubicBezTo>
                    <a:pt x="1389777" y="1941825"/>
                    <a:pt x="1145722" y="1971673"/>
                    <a:pt x="1002627" y="1909214"/>
                  </a:cubicBezTo>
                  <a:cubicBezTo>
                    <a:pt x="545977" y="1690048"/>
                    <a:pt x="-37590" y="1110316"/>
                    <a:pt x="1901" y="380586"/>
                  </a:cubicBezTo>
                  <a:cubicBezTo>
                    <a:pt x="36305" y="148891"/>
                    <a:pt x="133416" y="23363"/>
                    <a:pt x="332898" y="199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>
                <a:solidFill>
                  <a:srgbClr val="7DFA00"/>
                </a:solidFill>
                <a:latin typeface="Larabiefont" panose="00000700000000000000" pitchFamily="1" charset="0"/>
              </a:endParaRPr>
            </a:p>
          </p:txBody>
        </p:sp>
      </p:grpSp>
      <p:grpSp>
        <p:nvGrpSpPr>
          <p:cNvPr id="55" name="Group 54"/>
          <p:cNvGrpSpPr/>
          <p:nvPr/>
        </p:nvGrpSpPr>
        <p:grpSpPr>
          <a:xfrm>
            <a:off x="2020871" y="1635625"/>
            <a:ext cx="200890" cy="190500"/>
            <a:chOff x="268649" y="865670"/>
            <a:chExt cx="200890" cy="190500"/>
          </a:xfrm>
        </p:grpSpPr>
        <p:sp>
          <p:nvSpPr>
            <p:cNvPr id="56" name="Rectangle 55"/>
            <p:cNvSpPr/>
            <p:nvPr/>
          </p:nvSpPr>
          <p:spPr>
            <a:xfrm>
              <a:off x="268649" y="865670"/>
              <a:ext cx="200890" cy="190500"/>
            </a:xfrm>
            <a:prstGeom prst="rect">
              <a:avLst/>
            </a:prstGeom>
            <a:solidFill>
              <a:srgbClr val="7DFA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7DFA00"/>
                </a:solidFill>
                <a:latin typeface="Larabiefont" panose="00000700000000000000" pitchFamily="1" charset="0"/>
              </a:endParaRPr>
            </a:p>
          </p:txBody>
        </p:sp>
        <p:sp>
          <p:nvSpPr>
            <p:cNvPr id="58" name="Teardrop 6">
              <a:extLst>
                <a:ext uri="{FF2B5EF4-FFF2-40B4-BE49-F238E27FC236}">
                  <a16:creationId xmlns:a16="http://schemas.microsoft.com/office/drawing/2014/main" id="{3FF8E6D1-A5CA-4857-BFE4-E947E4F2F934}"/>
                </a:ext>
              </a:extLst>
            </p:cNvPr>
            <p:cNvSpPr/>
            <p:nvPr/>
          </p:nvSpPr>
          <p:spPr>
            <a:xfrm rot="8100000">
              <a:off x="321448" y="909093"/>
              <a:ext cx="95293" cy="95295"/>
            </a:xfrm>
            <a:custGeom>
              <a:avLst/>
              <a:gdLst/>
              <a:ahLst/>
              <a:cxnLst/>
              <a:rect l="l" t="t" r="r" b="b"/>
              <a:pathLst>
                <a:path w="2483832" h="2483835">
                  <a:moveTo>
                    <a:pt x="657616" y="1826218"/>
                  </a:moveTo>
                  <a:cubicBezTo>
                    <a:pt x="806520" y="1975122"/>
                    <a:pt x="1047940" y="1975122"/>
                    <a:pt x="1196844" y="1826218"/>
                  </a:cubicBezTo>
                  <a:cubicBezTo>
                    <a:pt x="1345748" y="1677314"/>
                    <a:pt x="1345748" y="1435894"/>
                    <a:pt x="1196844" y="1286990"/>
                  </a:cubicBezTo>
                  <a:cubicBezTo>
                    <a:pt x="1047940" y="1138086"/>
                    <a:pt x="806520" y="1138086"/>
                    <a:pt x="657616" y="1286990"/>
                  </a:cubicBezTo>
                  <a:cubicBezTo>
                    <a:pt x="508712" y="1435894"/>
                    <a:pt x="508712" y="1677314"/>
                    <a:pt x="657616" y="1826218"/>
                  </a:cubicBezTo>
                  <a:close/>
                  <a:moveTo>
                    <a:pt x="293335" y="2190500"/>
                  </a:moveTo>
                  <a:cubicBezTo>
                    <a:pt x="112098" y="2009262"/>
                    <a:pt x="0" y="1758885"/>
                    <a:pt x="0" y="1482325"/>
                  </a:cubicBezTo>
                  <a:cubicBezTo>
                    <a:pt x="0" y="929206"/>
                    <a:pt x="459290" y="590078"/>
                    <a:pt x="1001509" y="480815"/>
                  </a:cubicBezTo>
                  <a:cubicBezTo>
                    <a:pt x="1569704" y="366317"/>
                    <a:pt x="1861757" y="259925"/>
                    <a:pt x="2483832" y="0"/>
                  </a:cubicBezTo>
                  <a:cubicBezTo>
                    <a:pt x="2230640" y="682694"/>
                    <a:pt x="2130986" y="873716"/>
                    <a:pt x="2003018" y="1482325"/>
                  </a:cubicBezTo>
                  <a:cubicBezTo>
                    <a:pt x="1901990" y="2042180"/>
                    <a:pt x="1554627" y="2483835"/>
                    <a:pt x="1001509" y="2483835"/>
                  </a:cubicBezTo>
                  <a:cubicBezTo>
                    <a:pt x="724950" y="2483835"/>
                    <a:pt x="474573" y="2371737"/>
                    <a:pt x="293335" y="2190500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>
                <a:solidFill>
                  <a:srgbClr val="7DFA00"/>
                </a:solidFill>
                <a:latin typeface="Larabiefont" panose="00000700000000000000" pitchFamily="1" charset="0"/>
              </a:endParaRPr>
            </a:p>
          </p:txBody>
        </p:sp>
      </p:grpSp>
      <p:sp>
        <p:nvSpPr>
          <p:cNvPr id="59" name="TextBox 58"/>
          <p:cNvSpPr txBox="1"/>
          <p:nvPr/>
        </p:nvSpPr>
        <p:spPr>
          <a:xfrm>
            <a:off x="2231639" y="915559"/>
            <a:ext cx="111714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00" b="1" dirty="0" smtClean="0">
                <a:solidFill>
                  <a:srgbClr val="7DFA00"/>
                </a:solidFill>
                <a:latin typeface="Century Gothic" panose="020B0502020202020204" pitchFamily="34" charset="0"/>
                <a:ea typeface="Helmet" pitchFamily="50" charset="-128"/>
                <a:cs typeface="Helmet" pitchFamily="50" charset="-128"/>
              </a:rPr>
              <a:t>+6285 123 456 789</a:t>
            </a:r>
          </a:p>
          <a:p>
            <a:r>
              <a:rPr lang="en-US" sz="700" b="1" dirty="0" smtClean="0">
                <a:solidFill>
                  <a:srgbClr val="7DFA00"/>
                </a:solidFill>
                <a:latin typeface="Century Gothic" panose="020B0502020202020204" pitchFamily="34" charset="0"/>
                <a:ea typeface="Helmet" pitchFamily="50" charset="-128"/>
                <a:cs typeface="Helmet" pitchFamily="50" charset="-128"/>
              </a:rPr>
              <a:t>+021 123 456 </a:t>
            </a:r>
            <a:endParaRPr lang="en-US" sz="700" b="1" dirty="0">
              <a:solidFill>
                <a:srgbClr val="7DFA00"/>
              </a:solidFill>
              <a:latin typeface="Century Gothic" panose="020B0502020202020204" pitchFamily="34" charset="0"/>
              <a:ea typeface="Helmet" pitchFamily="50" charset="-128"/>
              <a:cs typeface="Helmet" pitchFamily="50" charset="-128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2248590" y="1245873"/>
            <a:ext cx="123755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00" b="1" dirty="0" err="1" smtClean="0">
                <a:solidFill>
                  <a:srgbClr val="7DFA00"/>
                </a:solidFill>
                <a:latin typeface="Century Gothic" panose="020B0502020202020204" pitchFamily="34" charset="0"/>
                <a:ea typeface="Helmet" pitchFamily="50" charset="-128"/>
                <a:cs typeface="Helmet" pitchFamily="50" charset="-128"/>
              </a:rPr>
              <a:t>creative@email.Com</a:t>
            </a:r>
            <a:r>
              <a:rPr lang="en-US" sz="700" b="1" dirty="0" smtClean="0">
                <a:solidFill>
                  <a:srgbClr val="7DFA00"/>
                </a:solidFill>
                <a:latin typeface="Century Gothic" panose="020B0502020202020204" pitchFamily="34" charset="0"/>
                <a:ea typeface="Helmet" pitchFamily="50" charset="-128"/>
                <a:cs typeface="Helmet" pitchFamily="50" charset="-128"/>
              </a:rPr>
              <a:t>  </a:t>
            </a:r>
          </a:p>
          <a:p>
            <a:r>
              <a:rPr lang="en-US" sz="700" b="1" dirty="0" err="1" smtClean="0">
                <a:solidFill>
                  <a:srgbClr val="7DFA00"/>
                </a:solidFill>
                <a:latin typeface="Century Gothic" panose="020B0502020202020204" pitchFamily="34" charset="0"/>
                <a:ea typeface="Helmet" pitchFamily="50" charset="-128"/>
                <a:cs typeface="Helmet" pitchFamily="50" charset="-128"/>
              </a:rPr>
              <a:t>Www.Yourdomain.Com</a:t>
            </a:r>
            <a:endParaRPr lang="en-US" sz="700" b="1" dirty="0" smtClean="0">
              <a:solidFill>
                <a:srgbClr val="7DFA00"/>
              </a:solidFill>
              <a:latin typeface="Century Gothic" panose="020B0502020202020204" pitchFamily="34" charset="0"/>
              <a:ea typeface="Helmet" pitchFamily="50" charset="-128"/>
              <a:cs typeface="Helmet" pitchFamily="50" charset="-128"/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2248589" y="1571950"/>
            <a:ext cx="109880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00" b="1" dirty="0" smtClean="0">
                <a:solidFill>
                  <a:srgbClr val="7DFA00"/>
                </a:solidFill>
                <a:latin typeface="Century Gothic" panose="020B0502020202020204" pitchFamily="34" charset="0"/>
                <a:ea typeface="Helmet" pitchFamily="50" charset="-128"/>
                <a:cs typeface="Helmet" pitchFamily="50" charset="-128"/>
              </a:rPr>
              <a:t>Malang 111, </a:t>
            </a:r>
          </a:p>
          <a:p>
            <a:r>
              <a:rPr lang="en-US" sz="700" b="1" dirty="0" err="1" smtClean="0">
                <a:solidFill>
                  <a:srgbClr val="7DFA00"/>
                </a:solidFill>
                <a:latin typeface="Century Gothic" panose="020B0502020202020204" pitchFamily="34" charset="0"/>
                <a:ea typeface="Helmet" pitchFamily="50" charset="-128"/>
                <a:cs typeface="Helmet" pitchFamily="50" charset="-128"/>
              </a:rPr>
              <a:t>Jatim</a:t>
            </a:r>
            <a:r>
              <a:rPr lang="en-US" sz="700" b="1" dirty="0" smtClean="0">
                <a:solidFill>
                  <a:srgbClr val="7DFA00"/>
                </a:solidFill>
                <a:latin typeface="Century Gothic" panose="020B0502020202020204" pitchFamily="34" charset="0"/>
                <a:ea typeface="Helmet" pitchFamily="50" charset="-128"/>
                <a:cs typeface="Helmet" pitchFamily="50" charset="-128"/>
              </a:rPr>
              <a:t>, </a:t>
            </a:r>
            <a:r>
              <a:rPr lang="en-US" sz="700" b="1" dirty="0" err="1" smtClean="0">
                <a:solidFill>
                  <a:srgbClr val="7DFA00"/>
                </a:solidFill>
                <a:latin typeface="Century Gothic" panose="020B0502020202020204" pitchFamily="34" charset="0"/>
                <a:ea typeface="Helmet" pitchFamily="50" charset="-128"/>
                <a:cs typeface="Helmet" pitchFamily="50" charset="-128"/>
              </a:rPr>
              <a:t>indonesia</a:t>
            </a:r>
            <a:endParaRPr lang="en-US" sz="700" b="1" dirty="0" smtClean="0">
              <a:solidFill>
                <a:srgbClr val="7DFA00"/>
              </a:solidFill>
              <a:latin typeface="Century Gothic" panose="020B0502020202020204" pitchFamily="34" charset="0"/>
              <a:ea typeface="Helmet" pitchFamily="50" charset="-128"/>
              <a:cs typeface="Helmet" pitchFamily="50" charset="-128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1902121" y="430976"/>
            <a:ext cx="1231900" cy="353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b="1" dirty="0" smtClean="0">
                <a:solidFill>
                  <a:schemeClr val="bg1"/>
                </a:solidFill>
                <a:latin typeface="ZIX" panose="02000803000000000000" pitchFamily="50" charset="0"/>
              </a:rPr>
              <a:t>Your Name</a:t>
            </a:r>
          </a:p>
          <a:p>
            <a:r>
              <a:rPr lang="en-US" sz="600" dirty="0" smtClean="0">
                <a:solidFill>
                  <a:schemeClr val="bg1"/>
                </a:solidFill>
                <a:latin typeface="ZIX" panose="02000803000000000000" pitchFamily="50" charset="0"/>
                <a:ea typeface="Acephimere" panose="020B0203030202020204" pitchFamily="34" charset="0"/>
              </a:rPr>
              <a:t>Position</a:t>
            </a:r>
            <a:endParaRPr lang="en-US" sz="600" dirty="0">
              <a:solidFill>
                <a:schemeClr val="bg1"/>
              </a:solidFill>
              <a:latin typeface="ZIX" panose="02000803000000000000" pitchFamily="50" charset="0"/>
              <a:ea typeface="Acephimere" panose="020B0203030202020204" pitchFamily="34" charset="0"/>
            </a:endParaRPr>
          </a:p>
        </p:txBody>
      </p:sp>
      <p:cxnSp>
        <p:nvCxnSpPr>
          <p:cNvPr id="64" name="Straight Connector 63"/>
          <p:cNvCxnSpPr/>
          <p:nvPr/>
        </p:nvCxnSpPr>
        <p:spPr>
          <a:xfrm>
            <a:off x="1995269" y="837503"/>
            <a:ext cx="393240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5" name="Group 64"/>
          <p:cNvGrpSpPr/>
          <p:nvPr/>
        </p:nvGrpSpPr>
        <p:grpSpPr>
          <a:xfrm>
            <a:off x="2406171" y="66642"/>
            <a:ext cx="1022829" cy="231125"/>
            <a:chOff x="2277584" y="124618"/>
            <a:chExt cx="1022829" cy="231125"/>
          </a:xfrm>
        </p:grpSpPr>
        <p:sp>
          <p:nvSpPr>
            <p:cNvPr id="66" name="Frame 65"/>
            <p:cNvSpPr/>
            <p:nvPr/>
          </p:nvSpPr>
          <p:spPr>
            <a:xfrm rot="18900000">
              <a:off x="2277584" y="144877"/>
              <a:ext cx="210866" cy="210866"/>
            </a:xfrm>
            <a:prstGeom prst="frame">
              <a:avLst>
                <a:gd name="adj1" fmla="val 25577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7DFA00"/>
                </a:solidFill>
              </a:endParaRPr>
            </a:p>
          </p:txBody>
        </p:sp>
        <p:sp>
          <p:nvSpPr>
            <p:cNvPr id="67" name="TextBox 66"/>
            <p:cNvSpPr txBox="1"/>
            <p:nvPr/>
          </p:nvSpPr>
          <p:spPr>
            <a:xfrm>
              <a:off x="2582088" y="124618"/>
              <a:ext cx="718325" cy="230832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r>
                <a:rPr lang="en-US" sz="900" spc="300" dirty="0" smtClean="0">
                  <a:solidFill>
                    <a:srgbClr val="7DFA00"/>
                  </a:solidFill>
                  <a:latin typeface="Uni Sans Heavy CAPS" panose="00000500000000000000" pitchFamily="50" charset="0"/>
                </a:rPr>
                <a:t>LOGO</a:t>
              </a:r>
              <a:endParaRPr lang="en-US" sz="900" spc="300" dirty="0">
                <a:solidFill>
                  <a:srgbClr val="7DFA00"/>
                </a:solidFill>
                <a:latin typeface="Uni Sans Heavy CAPS" panose="00000500000000000000" pitchFamily="50" charset="0"/>
              </a:endParaRPr>
            </a:p>
          </p:txBody>
        </p:sp>
        <p:sp>
          <p:nvSpPr>
            <p:cNvPr id="68" name="Frame 67"/>
            <p:cNvSpPr/>
            <p:nvPr/>
          </p:nvSpPr>
          <p:spPr>
            <a:xfrm rot="18900000">
              <a:off x="2384561" y="144877"/>
              <a:ext cx="210866" cy="210866"/>
            </a:xfrm>
            <a:prstGeom prst="frame">
              <a:avLst>
                <a:gd name="adj1" fmla="val 25577"/>
              </a:avLst>
            </a:prstGeom>
            <a:solidFill>
              <a:srgbClr val="7DFA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rgbClr val="7DFA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09473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"/>
          <p:cNvSpPr/>
          <p:nvPr/>
        </p:nvSpPr>
        <p:spPr>
          <a:xfrm>
            <a:off x="0" y="0"/>
            <a:ext cx="1625600" cy="2057400"/>
          </a:xfrm>
          <a:prstGeom prst="rect">
            <a:avLst/>
          </a:prstGeom>
          <a:blipFill>
            <a:blip r:embed="rId2"/>
            <a:srcRect/>
            <a:stretch>
              <a:fillRect l="-44922" r="-44922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 2"/>
          <p:cNvSpPr/>
          <p:nvPr/>
        </p:nvSpPr>
        <p:spPr>
          <a:xfrm>
            <a:off x="1625600" y="0"/>
            <a:ext cx="88900" cy="20574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1714500" y="0"/>
            <a:ext cx="88900" cy="2057400"/>
          </a:xfrm>
          <a:prstGeom prst="rect">
            <a:avLst/>
          </a:prstGeom>
          <a:solidFill>
            <a:srgbClr val="33CC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3" y="0"/>
            <a:ext cx="1625600" cy="2057400"/>
          </a:xfrm>
          <a:prstGeom prst="rect">
            <a:avLst/>
          </a:prstGeom>
          <a:solidFill>
            <a:schemeClr val="tx1">
              <a:lumMod val="85000"/>
              <a:lumOff val="15000"/>
              <a:alpha val="5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Parallelogram 5"/>
          <p:cNvSpPr/>
          <p:nvPr/>
        </p:nvSpPr>
        <p:spPr>
          <a:xfrm rot="5400000">
            <a:off x="1447404" y="693345"/>
            <a:ext cx="527835" cy="180972"/>
          </a:xfrm>
          <a:custGeom>
            <a:avLst/>
            <a:gdLst>
              <a:gd name="connsiteX0" fmla="*/ 0 w 380998"/>
              <a:gd name="connsiteY0" fmla="*/ 431798 h 431798"/>
              <a:gd name="connsiteX1" fmla="*/ 95250 w 380998"/>
              <a:gd name="connsiteY1" fmla="*/ 0 h 431798"/>
              <a:gd name="connsiteX2" fmla="*/ 380998 w 380998"/>
              <a:gd name="connsiteY2" fmla="*/ 0 h 431798"/>
              <a:gd name="connsiteX3" fmla="*/ 285749 w 380998"/>
              <a:gd name="connsiteY3" fmla="*/ 431798 h 431798"/>
              <a:gd name="connsiteX4" fmla="*/ 0 w 380998"/>
              <a:gd name="connsiteY4" fmla="*/ 431798 h 431798"/>
              <a:gd name="connsiteX0" fmla="*/ 0 w 380998"/>
              <a:gd name="connsiteY0" fmla="*/ 431798 h 431798"/>
              <a:gd name="connsiteX1" fmla="*/ 95250 w 380998"/>
              <a:gd name="connsiteY1" fmla="*/ 0 h 431798"/>
              <a:gd name="connsiteX2" fmla="*/ 380998 w 380998"/>
              <a:gd name="connsiteY2" fmla="*/ 0 h 431798"/>
              <a:gd name="connsiteX3" fmla="*/ 285749 w 380998"/>
              <a:gd name="connsiteY3" fmla="*/ 431798 h 431798"/>
              <a:gd name="connsiteX4" fmla="*/ 0 w 380998"/>
              <a:gd name="connsiteY4" fmla="*/ 431798 h 431798"/>
              <a:gd name="connsiteX0" fmla="*/ 0 w 380998"/>
              <a:gd name="connsiteY0" fmla="*/ 431798 h 431798"/>
              <a:gd name="connsiteX1" fmla="*/ 95250 w 380998"/>
              <a:gd name="connsiteY1" fmla="*/ 0 h 431798"/>
              <a:gd name="connsiteX2" fmla="*/ 380998 w 380998"/>
              <a:gd name="connsiteY2" fmla="*/ 0 h 431798"/>
              <a:gd name="connsiteX3" fmla="*/ 285749 w 380998"/>
              <a:gd name="connsiteY3" fmla="*/ 431798 h 431798"/>
              <a:gd name="connsiteX4" fmla="*/ 0 w 380998"/>
              <a:gd name="connsiteY4" fmla="*/ 431798 h 431798"/>
              <a:gd name="connsiteX0" fmla="*/ 0 w 380998"/>
              <a:gd name="connsiteY0" fmla="*/ 431798 h 431798"/>
              <a:gd name="connsiteX1" fmla="*/ 95250 w 380998"/>
              <a:gd name="connsiteY1" fmla="*/ 0 h 431798"/>
              <a:gd name="connsiteX2" fmla="*/ 380998 w 380998"/>
              <a:gd name="connsiteY2" fmla="*/ 0 h 431798"/>
              <a:gd name="connsiteX3" fmla="*/ 285749 w 380998"/>
              <a:gd name="connsiteY3" fmla="*/ 431798 h 431798"/>
              <a:gd name="connsiteX4" fmla="*/ 0 w 380998"/>
              <a:gd name="connsiteY4" fmla="*/ 431798 h 431798"/>
              <a:gd name="connsiteX0" fmla="*/ 0 w 380998"/>
              <a:gd name="connsiteY0" fmla="*/ 431798 h 431798"/>
              <a:gd name="connsiteX1" fmla="*/ 95250 w 380998"/>
              <a:gd name="connsiteY1" fmla="*/ 0 h 431798"/>
              <a:gd name="connsiteX2" fmla="*/ 380998 w 380998"/>
              <a:gd name="connsiteY2" fmla="*/ 0 h 431798"/>
              <a:gd name="connsiteX3" fmla="*/ 285749 w 380998"/>
              <a:gd name="connsiteY3" fmla="*/ 431798 h 431798"/>
              <a:gd name="connsiteX4" fmla="*/ 0 w 380998"/>
              <a:gd name="connsiteY4" fmla="*/ 431798 h 431798"/>
              <a:gd name="connsiteX0" fmla="*/ 0 w 469104"/>
              <a:gd name="connsiteY0" fmla="*/ 431798 h 431798"/>
              <a:gd name="connsiteX1" fmla="*/ 95250 w 469104"/>
              <a:gd name="connsiteY1" fmla="*/ 0 h 431798"/>
              <a:gd name="connsiteX2" fmla="*/ 469104 w 469104"/>
              <a:gd name="connsiteY2" fmla="*/ 4763 h 431798"/>
              <a:gd name="connsiteX3" fmla="*/ 285749 w 469104"/>
              <a:gd name="connsiteY3" fmla="*/ 431798 h 431798"/>
              <a:gd name="connsiteX4" fmla="*/ 0 w 469104"/>
              <a:gd name="connsiteY4" fmla="*/ 431798 h 431798"/>
              <a:gd name="connsiteX0" fmla="*/ 0 w 469104"/>
              <a:gd name="connsiteY0" fmla="*/ 431798 h 431798"/>
              <a:gd name="connsiteX1" fmla="*/ 95250 w 469104"/>
              <a:gd name="connsiteY1" fmla="*/ 0 h 431798"/>
              <a:gd name="connsiteX2" fmla="*/ 469104 w 469104"/>
              <a:gd name="connsiteY2" fmla="*/ 4763 h 431798"/>
              <a:gd name="connsiteX3" fmla="*/ 285749 w 469104"/>
              <a:gd name="connsiteY3" fmla="*/ 431798 h 431798"/>
              <a:gd name="connsiteX4" fmla="*/ 0 w 469104"/>
              <a:gd name="connsiteY4" fmla="*/ 431798 h 431798"/>
              <a:gd name="connsiteX0" fmla="*/ 0 w 469104"/>
              <a:gd name="connsiteY0" fmla="*/ 431798 h 438941"/>
              <a:gd name="connsiteX1" fmla="*/ 95250 w 469104"/>
              <a:gd name="connsiteY1" fmla="*/ 0 h 438941"/>
              <a:gd name="connsiteX2" fmla="*/ 469104 w 469104"/>
              <a:gd name="connsiteY2" fmla="*/ 4763 h 438941"/>
              <a:gd name="connsiteX3" fmla="*/ 230981 w 469104"/>
              <a:gd name="connsiteY3" fmla="*/ 438941 h 438941"/>
              <a:gd name="connsiteX4" fmla="*/ 0 w 469104"/>
              <a:gd name="connsiteY4" fmla="*/ 431798 h 438941"/>
              <a:gd name="connsiteX0" fmla="*/ 0 w 469104"/>
              <a:gd name="connsiteY0" fmla="*/ 431798 h 438973"/>
              <a:gd name="connsiteX1" fmla="*/ 95250 w 469104"/>
              <a:gd name="connsiteY1" fmla="*/ 0 h 438973"/>
              <a:gd name="connsiteX2" fmla="*/ 469104 w 469104"/>
              <a:gd name="connsiteY2" fmla="*/ 4763 h 438973"/>
              <a:gd name="connsiteX3" fmla="*/ 230981 w 469104"/>
              <a:gd name="connsiteY3" fmla="*/ 438941 h 438973"/>
              <a:gd name="connsiteX4" fmla="*/ 0 w 469104"/>
              <a:gd name="connsiteY4" fmla="*/ 431798 h 438973"/>
              <a:gd name="connsiteX0" fmla="*/ 0 w 469104"/>
              <a:gd name="connsiteY0" fmla="*/ 431798 h 438973"/>
              <a:gd name="connsiteX1" fmla="*/ 95250 w 469104"/>
              <a:gd name="connsiteY1" fmla="*/ 0 h 438973"/>
              <a:gd name="connsiteX2" fmla="*/ 469104 w 469104"/>
              <a:gd name="connsiteY2" fmla="*/ 4763 h 438973"/>
              <a:gd name="connsiteX3" fmla="*/ 230981 w 469104"/>
              <a:gd name="connsiteY3" fmla="*/ 438941 h 438973"/>
              <a:gd name="connsiteX4" fmla="*/ 0 w 469104"/>
              <a:gd name="connsiteY4" fmla="*/ 431798 h 438973"/>
              <a:gd name="connsiteX0" fmla="*/ 0 w 469104"/>
              <a:gd name="connsiteY0" fmla="*/ 431798 h 436592"/>
              <a:gd name="connsiteX1" fmla="*/ 95250 w 469104"/>
              <a:gd name="connsiteY1" fmla="*/ 0 h 436592"/>
              <a:gd name="connsiteX2" fmla="*/ 469104 w 469104"/>
              <a:gd name="connsiteY2" fmla="*/ 4763 h 436592"/>
              <a:gd name="connsiteX3" fmla="*/ 235747 w 469104"/>
              <a:gd name="connsiteY3" fmla="*/ 436560 h 436592"/>
              <a:gd name="connsiteX4" fmla="*/ 0 w 469104"/>
              <a:gd name="connsiteY4" fmla="*/ 431798 h 436592"/>
              <a:gd name="connsiteX0" fmla="*/ 0 w 469104"/>
              <a:gd name="connsiteY0" fmla="*/ 431798 h 436592"/>
              <a:gd name="connsiteX1" fmla="*/ 95250 w 469104"/>
              <a:gd name="connsiteY1" fmla="*/ 0 h 436592"/>
              <a:gd name="connsiteX2" fmla="*/ 469104 w 469104"/>
              <a:gd name="connsiteY2" fmla="*/ 4763 h 436592"/>
              <a:gd name="connsiteX3" fmla="*/ 235747 w 469104"/>
              <a:gd name="connsiteY3" fmla="*/ 436560 h 436592"/>
              <a:gd name="connsiteX4" fmla="*/ 0 w 469104"/>
              <a:gd name="connsiteY4" fmla="*/ 431798 h 436592"/>
              <a:gd name="connsiteX0" fmla="*/ 0 w 469104"/>
              <a:gd name="connsiteY0" fmla="*/ 431798 h 436592"/>
              <a:gd name="connsiteX1" fmla="*/ 95250 w 469104"/>
              <a:gd name="connsiteY1" fmla="*/ 0 h 436592"/>
              <a:gd name="connsiteX2" fmla="*/ 469104 w 469104"/>
              <a:gd name="connsiteY2" fmla="*/ 4763 h 436592"/>
              <a:gd name="connsiteX3" fmla="*/ 235747 w 469104"/>
              <a:gd name="connsiteY3" fmla="*/ 436560 h 436592"/>
              <a:gd name="connsiteX4" fmla="*/ 0 w 469104"/>
              <a:gd name="connsiteY4" fmla="*/ 431798 h 436592"/>
              <a:gd name="connsiteX0" fmla="*/ 0 w 469104"/>
              <a:gd name="connsiteY0" fmla="*/ 431798 h 441355"/>
              <a:gd name="connsiteX1" fmla="*/ 95250 w 469104"/>
              <a:gd name="connsiteY1" fmla="*/ 0 h 441355"/>
              <a:gd name="connsiteX2" fmla="*/ 469104 w 469104"/>
              <a:gd name="connsiteY2" fmla="*/ 4763 h 441355"/>
              <a:gd name="connsiteX3" fmla="*/ 235747 w 469104"/>
              <a:gd name="connsiteY3" fmla="*/ 441323 h 441355"/>
              <a:gd name="connsiteX4" fmla="*/ 0 w 469104"/>
              <a:gd name="connsiteY4" fmla="*/ 431798 h 441355"/>
              <a:gd name="connsiteX0" fmla="*/ 0 w 471483"/>
              <a:gd name="connsiteY0" fmla="*/ 438941 h 441355"/>
              <a:gd name="connsiteX1" fmla="*/ 97629 w 471483"/>
              <a:gd name="connsiteY1" fmla="*/ 0 h 441355"/>
              <a:gd name="connsiteX2" fmla="*/ 471483 w 471483"/>
              <a:gd name="connsiteY2" fmla="*/ 4763 h 441355"/>
              <a:gd name="connsiteX3" fmla="*/ 238126 w 471483"/>
              <a:gd name="connsiteY3" fmla="*/ 441323 h 441355"/>
              <a:gd name="connsiteX4" fmla="*/ 0 w 471483"/>
              <a:gd name="connsiteY4" fmla="*/ 438941 h 4413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71483" h="441355">
                <a:moveTo>
                  <a:pt x="0" y="438941"/>
                </a:moveTo>
                <a:lnTo>
                  <a:pt x="97629" y="0"/>
                </a:lnTo>
                <a:lnTo>
                  <a:pt x="471483" y="4763"/>
                </a:lnTo>
                <a:cubicBezTo>
                  <a:pt x="304001" y="129646"/>
                  <a:pt x="400848" y="445029"/>
                  <a:pt x="238126" y="441323"/>
                </a:cubicBezTo>
                <a:cubicBezTo>
                  <a:pt x="4766" y="436559"/>
                  <a:pt x="95250" y="438941"/>
                  <a:pt x="0" y="438941"/>
                </a:cubicBezTo>
                <a:close/>
              </a:path>
            </a:pathLst>
          </a:custGeom>
          <a:solidFill>
            <a:schemeClr val="tx1">
              <a:lumMod val="85000"/>
              <a:lumOff val="15000"/>
              <a:alpha val="64000"/>
            </a:schemeClr>
          </a:soli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Parallelogram 6"/>
          <p:cNvSpPr/>
          <p:nvPr/>
        </p:nvSpPr>
        <p:spPr>
          <a:xfrm rot="5400000">
            <a:off x="1396828" y="152143"/>
            <a:ext cx="376238" cy="433111"/>
          </a:xfrm>
          <a:prstGeom prst="parallelogram">
            <a:avLst/>
          </a:prstGeom>
          <a:solidFill>
            <a:srgbClr val="29A6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Parallelogram 5"/>
          <p:cNvSpPr/>
          <p:nvPr/>
        </p:nvSpPr>
        <p:spPr>
          <a:xfrm rot="5400000">
            <a:off x="1312056" y="507990"/>
            <a:ext cx="547683" cy="441350"/>
          </a:xfrm>
          <a:custGeom>
            <a:avLst/>
            <a:gdLst>
              <a:gd name="connsiteX0" fmla="*/ 0 w 380998"/>
              <a:gd name="connsiteY0" fmla="*/ 431798 h 431798"/>
              <a:gd name="connsiteX1" fmla="*/ 95250 w 380998"/>
              <a:gd name="connsiteY1" fmla="*/ 0 h 431798"/>
              <a:gd name="connsiteX2" fmla="*/ 380998 w 380998"/>
              <a:gd name="connsiteY2" fmla="*/ 0 h 431798"/>
              <a:gd name="connsiteX3" fmla="*/ 285749 w 380998"/>
              <a:gd name="connsiteY3" fmla="*/ 431798 h 431798"/>
              <a:gd name="connsiteX4" fmla="*/ 0 w 380998"/>
              <a:gd name="connsiteY4" fmla="*/ 431798 h 431798"/>
              <a:gd name="connsiteX0" fmla="*/ 0 w 380998"/>
              <a:gd name="connsiteY0" fmla="*/ 431798 h 431798"/>
              <a:gd name="connsiteX1" fmla="*/ 95250 w 380998"/>
              <a:gd name="connsiteY1" fmla="*/ 0 h 431798"/>
              <a:gd name="connsiteX2" fmla="*/ 380998 w 380998"/>
              <a:gd name="connsiteY2" fmla="*/ 0 h 431798"/>
              <a:gd name="connsiteX3" fmla="*/ 285749 w 380998"/>
              <a:gd name="connsiteY3" fmla="*/ 431798 h 431798"/>
              <a:gd name="connsiteX4" fmla="*/ 0 w 380998"/>
              <a:gd name="connsiteY4" fmla="*/ 431798 h 431798"/>
              <a:gd name="connsiteX0" fmla="*/ 0 w 380998"/>
              <a:gd name="connsiteY0" fmla="*/ 431798 h 431798"/>
              <a:gd name="connsiteX1" fmla="*/ 95250 w 380998"/>
              <a:gd name="connsiteY1" fmla="*/ 0 h 431798"/>
              <a:gd name="connsiteX2" fmla="*/ 380998 w 380998"/>
              <a:gd name="connsiteY2" fmla="*/ 0 h 431798"/>
              <a:gd name="connsiteX3" fmla="*/ 285749 w 380998"/>
              <a:gd name="connsiteY3" fmla="*/ 431798 h 431798"/>
              <a:gd name="connsiteX4" fmla="*/ 0 w 380998"/>
              <a:gd name="connsiteY4" fmla="*/ 431798 h 431798"/>
              <a:gd name="connsiteX0" fmla="*/ 0 w 380998"/>
              <a:gd name="connsiteY0" fmla="*/ 431798 h 431798"/>
              <a:gd name="connsiteX1" fmla="*/ 95250 w 380998"/>
              <a:gd name="connsiteY1" fmla="*/ 0 h 431798"/>
              <a:gd name="connsiteX2" fmla="*/ 380998 w 380998"/>
              <a:gd name="connsiteY2" fmla="*/ 0 h 431798"/>
              <a:gd name="connsiteX3" fmla="*/ 285749 w 380998"/>
              <a:gd name="connsiteY3" fmla="*/ 431798 h 431798"/>
              <a:gd name="connsiteX4" fmla="*/ 0 w 380998"/>
              <a:gd name="connsiteY4" fmla="*/ 431798 h 431798"/>
              <a:gd name="connsiteX0" fmla="*/ 0 w 380998"/>
              <a:gd name="connsiteY0" fmla="*/ 431798 h 431798"/>
              <a:gd name="connsiteX1" fmla="*/ 95250 w 380998"/>
              <a:gd name="connsiteY1" fmla="*/ 0 h 431798"/>
              <a:gd name="connsiteX2" fmla="*/ 380998 w 380998"/>
              <a:gd name="connsiteY2" fmla="*/ 0 h 431798"/>
              <a:gd name="connsiteX3" fmla="*/ 285749 w 380998"/>
              <a:gd name="connsiteY3" fmla="*/ 431798 h 431798"/>
              <a:gd name="connsiteX4" fmla="*/ 0 w 380998"/>
              <a:gd name="connsiteY4" fmla="*/ 431798 h 431798"/>
              <a:gd name="connsiteX0" fmla="*/ 0 w 469104"/>
              <a:gd name="connsiteY0" fmla="*/ 431798 h 431798"/>
              <a:gd name="connsiteX1" fmla="*/ 95250 w 469104"/>
              <a:gd name="connsiteY1" fmla="*/ 0 h 431798"/>
              <a:gd name="connsiteX2" fmla="*/ 469104 w 469104"/>
              <a:gd name="connsiteY2" fmla="*/ 4763 h 431798"/>
              <a:gd name="connsiteX3" fmla="*/ 285749 w 469104"/>
              <a:gd name="connsiteY3" fmla="*/ 431798 h 431798"/>
              <a:gd name="connsiteX4" fmla="*/ 0 w 469104"/>
              <a:gd name="connsiteY4" fmla="*/ 431798 h 431798"/>
              <a:gd name="connsiteX0" fmla="*/ 0 w 469104"/>
              <a:gd name="connsiteY0" fmla="*/ 431798 h 431798"/>
              <a:gd name="connsiteX1" fmla="*/ 95250 w 469104"/>
              <a:gd name="connsiteY1" fmla="*/ 0 h 431798"/>
              <a:gd name="connsiteX2" fmla="*/ 469104 w 469104"/>
              <a:gd name="connsiteY2" fmla="*/ 4763 h 431798"/>
              <a:gd name="connsiteX3" fmla="*/ 285749 w 469104"/>
              <a:gd name="connsiteY3" fmla="*/ 431798 h 431798"/>
              <a:gd name="connsiteX4" fmla="*/ 0 w 469104"/>
              <a:gd name="connsiteY4" fmla="*/ 431798 h 431798"/>
              <a:gd name="connsiteX0" fmla="*/ 0 w 469104"/>
              <a:gd name="connsiteY0" fmla="*/ 431798 h 438941"/>
              <a:gd name="connsiteX1" fmla="*/ 95250 w 469104"/>
              <a:gd name="connsiteY1" fmla="*/ 0 h 438941"/>
              <a:gd name="connsiteX2" fmla="*/ 469104 w 469104"/>
              <a:gd name="connsiteY2" fmla="*/ 4763 h 438941"/>
              <a:gd name="connsiteX3" fmla="*/ 230981 w 469104"/>
              <a:gd name="connsiteY3" fmla="*/ 438941 h 438941"/>
              <a:gd name="connsiteX4" fmla="*/ 0 w 469104"/>
              <a:gd name="connsiteY4" fmla="*/ 431798 h 438941"/>
              <a:gd name="connsiteX0" fmla="*/ 0 w 469104"/>
              <a:gd name="connsiteY0" fmla="*/ 431798 h 438973"/>
              <a:gd name="connsiteX1" fmla="*/ 95250 w 469104"/>
              <a:gd name="connsiteY1" fmla="*/ 0 h 438973"/>
              <a:gd name="connsiteX2" fmla="*/ 469104 w 469104"/>
              <a:gd name="connsiteY2" fmla="*/ 4763 h 438973"/>
              <a:gd name="connsiteX3" fmla="*/ 230981 w 469104"/>
              <a:gd name="connsiteY3" fmla="*/ 438941 h 438973"/>
              <a:gd name="connsiteX4" fmla="*/ 0 w 469104"/>
              <a:gd name="connsiteY4" fmla="*/ 431798 h 438973"/>
              <a:gd name="connsiteX0" fmla="*/ 0 w 469104"/>
              <a:gd name="connsiteY0" fmla="*/ 431798 h 438973"/>
              <a:gd name="connsiteX1" fmla="*/ 95250 w 469104"/>
              <a:gd name="connsiteY1" fmla="*/ 0 h 438973"/>
              <a:gd name="connsiteX2" fmla="*/ 469104 w 469104"/>
              <a:gd name="connsiteY2" fmla="*/ 4763 h 438973"/>
              <a:gd name="connsiteX3" fmla="*/ 230981 w 469104"/>
              <a:gd name="connsiteY3" fmla="*/ 438941 h 438973"/>
              <a:gd name="connsiteX4" fmla="*/ 0 w 469104"/>
              <a:gd name="connsiteY4" fmla="*/ 431798 h 438973"/>
              <a:gd name="connsiteX0" fmla="*/ 0 w 469104"/>
              <a:gd name="connsiteY0" fmla="*/ 431798 h 436592"/>
              <a:gd name="connsiteX1" fmla="*/ 95250 w 469104"/>
              <a:gd name="connsiteY1" fmla="*/ 0 h 436592"/>
              <a:gd name="connsiteX2" fmla="*/ 469104 w 469104"/>
              <a:gd name="connsiteY2" fmla="*/ 4763 h 436592"/>
              <a:gd name="connsiteX3" fmla="*/ 235747 w 469104"/>
              <a:gd name="connsiteY3" fmla="*/ 436560 h 436592"/>
              <a:gd name="connsiteX4" fmla="*/ 0 w 469104"/>
              <a:gd name="connsiteY4" fmla="*/ 431798 h 436592"/>
              <a:gd name="connsiteX0" fmla="*/ 0 w 469104"/>
              <a:gd name="connsiteY0" fmla="*/ 431798 h 436592"/>
              <a:gd name="connsiteX1" fmla="*/ 95250 w 469104"/>
              <a:gd name="connsiteY1" fmla="*/ 0 h 436592"/>
              <a:gd name="connsiteX2" fmla="*/ 469104 w 469104"/>
              <a:gd name="connsiteY2" fmla="*/ 4763 h 436592"/>
              <a:gd name="connsiteX3" fmla="*/ 235747 w 469104"/>
              <a:gd name="connsiteY3" fmla="*/ 436560 h 436592"/>
              <a:gd name="connsiteX4" fmla="*/ 0 w 469104"/>
              <a:gd name="connsiteY4" fmla="*/ 431798 h 436592"/>
              <a:gd name="connsiteX0" fmla="*/ 0 w 469104"/>
              <a:gd name="connsiteY0" fmla="*/ 431798 h 436592"/>
              <a:gd name="connsiteX1" fmla="*/ 95250 w 469104"/>
              <a:gd name="connsiteY1" fmla="*/ 0 h 436592"/>
              <a:gd name="connsiteX2" fmla="*/ 469104 w 469104"/>
              <a:gd name="connsiteY2" fmla="*/ 4763 h 436592"/>
              <a:gd name="connsiteX3" fmla="*/ 235747 w 469104"/>
              <a:gd name="connsiteY3" fmla="*/ 436560 h 436592"/>
              <a:gd name="connsiteX4" fmla="*/ 0 w 469104"/>
              <a:gd name="connsiteY4" fmla="*/ 431798 h 436592"/>
              <a:gd name="connsiteX0" fmla="*/ 0 w 469104"/>
              <a:gd name="connsiteY0" fmla="*/ 431798 h 441355"/>
              <a:gd name="connsiteX1" fmla="*/ 95250 w 469104"/>
              <a:gd name="connsiteY1" fmla="*/ 0 h 441355"/>
              <a:gd name="connsiteX2" fmla="*/ 469104 w 469104"/>
              <a:gd name="connsiteY2" fmla="*/ 4763 h 441355"/>
              <a:gd name="connsiteX3" fmla="*/ 235747 w 469104"/>
              <a:gd name="connsiteY3" fmla="*/ 441323 h 441355"/>
              <a:gd name="connsiteX4" fmla="*/ 0 w 469104"/>
              <a:gd name="connsiteY4" fmla="*/ 431798 h 441355"/>
              <a:gd name="connsiteX0" fmla="*/ 0 w 471483"/>
              <a:gd name="connsiteY0" fmla="*/ 438941 h 441355"/>
              <a:gd name="connsiteX1" fmla="*/ 97629 w 471483"/>
              <a:gd name="connsiteY1" fmla="*/ 0 h 441355"/>
              <a:gd name="connsiteX2" fmla="*/ 471483 w 471483"/>
              <a:gd name="connsiteY2" fmla="*/ 4763 h 441355"/>
              <a:gd name="connsiteX3" fmla="*/ 238126 w 471483"/>
              <a:gd name="connsiteY3" fmla="*/ 441323 h 441355"/>
              <a:gd name="connsiteX4" fmla="*/ 0 w 471483"/>
              <a:gd name="connsiteY4" fmla="*/ 438941 h 441355"/>
              <a:gd name="connsiteX0" fmla="*/ 0 w 547683"/>
              <a:gd name="connsiteY0" fmla="*/ 438941 h 441355"/>
              <a:gd name="connsiteX1" fmla="*/ 97629 w 547683"/>
              <a:gd name="connsiteY1" fmla="*/ 0 h 441355"/>
              <a:gd name="connsiteX2" fmla="*/ 547683 w 547683"/>
              <a:gd name="connsiteY2" fmla="*/ 2382 h 441355"/>
              <a:gd name="connsiteX3" fmla="*/ 238126 w 547683"/>
              <a:gd name="connsiteY3" fmla="*/ 441323 h 441355"/>
              <a:gd name="connsiteX4" fmla="*/ 0 w 547683"/>
              <a:gd name="connsiteY4" fmla="*/ 438941 h 441355"/>
              <a:gd name="connsiteX0" fmla="*/ 0 w 547683"/>
              <a:gd name="connsiteY0" fmla="*/ 438941 h 441350"/>
              <a:gd name="connsiteX1" fmla="*/ 97629 w 547683"/>
              <a:gd name="connsiteY1" fmla="*/ 0 h 441350"/>
              <a:gd name="connsiteX2" fmla="*/ 547683 w 547683"/>
              <a:gd name="connsiteY2" fmla="*/ 2382 h 441350"/>
              <a:gd name="connsiteX3" fmla="*/ 238126 w 547683"/>
              <a:gd name="connsiteY3" fmla="*/ 441323 h 441350"/>
              <a:gd name="connsiteX4" fmla="*/ 0 w 547683"/>
              <a:gd name="connsiteY4" fmla="*/ 438941 h 441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47683" h="441350">
                <a:moveTo>
                  <a:pt x="0" y="438941"/>
                </a:moveTo>
                <a:lnTo>
                  <a:pt x="97629" y="0"/>
                </a:lnTo>
                <a:lnTo>
                  <a:pt x="547683" y="2382"/>
                </a:lnTo>
                <a:cubicBezTo>
                  <a:pt x="227801" y="72496"/>
                  <a:pt x="400848" y="445029"/>
                  <a:pt x="238126" y="441323"/>
                </a:cubicBezTo>
                <a:cubicBezTo>
                  <a:pt x="4766" y="436559"/>
                  <a:pt x="95250" y="438941"/>
                  <a:pt x="0" y="438941"/>
                </a:cubicBezTo>
                <a:close/>
              </a:path>
            </a:pathLst>
          </a:custGeom>
          <a:solidFill>
            <a:srgbClr val="33CC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Parallelogram 7"/>
          <p:cNvSpPr/>
          <p:nvPr/>
        </p:nvSpPr>
        <p:spPr>
          <a:xfrm rot="5400000">
            <a:off x="1396828" y="-128046"/>
            <a:ext cx="376238" cy="433111"/>
          </a:xfrm>
          <a:prstGeom prst="parallelogram">
            <a:avLst/>
          </a:prstGeom>
          <a:solidFill>
            <a:srgbClr val="2084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ight Triangle 22"/>
          <p:cNvSpPr/>
          <p:nvPr/>
        </p:nvSpPr>
        <p:spPr>
          <a:xfrm flipH="1" flipV="1">
            <a:off x="1664892" y="1574569"/>
            <a:ext cx="140452" cy="114927"/>
          </a:xfrm>
          <a:prstGeom prst="rtTriangle">
            <a:avLst/>
          </a:prstGeom>
          <a:solidFill>
            <a:schemeClr val="tx1">
              <a:lumMod val="85000"/>
              <a:lumOff val="15000"/>
              <a:alpha val="5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ight Triangle 23"/>
          <p:cNvSpPr/>
          <p:nvPr/>
        </p:nvSpPr>
        <p:spPr>
          <a:xfrm flipH="1" flipV="1">
            <a:off x="1661051" y="1256779"/>
            <a:ext cx="140452" cy="114927"/>
          </a:xfrm>
          <a:prstGeom prst="rtTriangle">
            <a:avLst/>
          </a:prstGeom>
          <a:solidFill>
            <a:schemeClr val="tx1">
              <a:lumMod val="85000"/>
              <a:lumOff val="15000"/>
              <a:alpha val="5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5" name="Right Triangle 24"/>
          <p:cNvSpPr/>
          <p:nvPr/>
        </p:nvSpPr>
        <p:spPr>
          <a:xfrm flipH="1" flipV="1">
            <a:off x="1664892" y="1908812"/>
            <a:ext cx="140452" cy="114927"/>
          </a:xfrm>
          <a:prstGeom prst="rtTriangle">
            <a:avLst/>
          </a:prstGeom>
          <a:solidFill>
            <a:schemeClr val="tx1">
              <a:lumMod val="85000"/>
              <a:lumOff val="15000"/>
              <a:alpha val="5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1" name="Group 10"/>
          <p:cNvGrpSpPr/>
          <p:nvPr/>
        </p:nvGrpSpPr>
        <p:grpSpPr>
          <a:xfrm>
            <a:off x="1667276" y="1411007"/>
            <a:ext cx="200890" cy="190500"/>
            <a:chOff x="268649" y="527911"/>
            <a:chExt cx="200890" cy="190500"/>
          </a:xfrm>
        </p:grpSpPr>
        <p:sp>
          <p:nvSpPr>
            <p:cNvPr id="12" name="Rectangle 11"/>
            <p:cNvSpPr/>
            <p:nvPr/>
          </p:nvSpPr>
          <p:spPr>
            <a:xfrm>
              <a:off x="268649" y="527911"/>
              <a:ext cx="200890" cy="190500"/>
            </a:xfrm>
            <a:prstGeom prst="rect">
              <a:avLst/>
            </a:prstGeom>
            <a:solidFill>
              <a:srgbClr val="29A6A3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85000"/>
                    <a:lumOff val="15000"/>
                  </a:schemeClr>
                </a:solidFill>
                <a:latin typeface="Larabiefont" panose="00000700000000000000" pitchFamily="1" charset="0"/>
              </a:endParaRPr>
            </a:p>
          </p:txBody>
        </p:sp>
        <p:sp>
          <p:nvSpPr>
            <p:cNvPr id="13" name="Block Arc 14">
              <a:extLst>
                <a:ext uri="{FF2B5EF4-FFF2-40B4-BE49-F238E27FC236}">
                  <a16:creationId xmlns:a16="http://schemas.microsoft.com/office/drawing/2014/main" id="{F84CC100-88A8-4E3E-8091-D49E44C308ED}"/>
                </a:ext>
              </a:extLst>
            </p:cNvPr>
            <p:cNvSpPr/>
            <p:nvPr/>
          </p:nvSpPr>
          <p:spPr>
            <a:xfrm rot="16200000" flipH="1">
              <a:off x="315928" y="564413"/>
              <a:ext cx="109653" cy="109725"/>
            </a:xfrm>
            <a:custGeom>
              <a:avLst/>
              <a:gdLst/>
              <a:ahLst/>
              <a:cxnLst/>
              <a:rect l="l" t="t" r="r" b="b"/>
              <a:pathLst>
                <a:path w="3185463" h="3187558">
                  <a:moveTo>
                    <a:pt x="764000" y="2343999"/>
                  </a:moveTo>
                  <a:cubicBezTo>
                    <a:pt x="566798" y="2256389"/>
                    <a:pt x="385374" y="2134753"/>
                    <a:pt x="230072" y="1981662"/>
                  </a:cubicBezTo>
                  <a:cubicBezTo>
                    <a:pt x="297001" y="2223876"/>
                    <a:pt x="428049" y="2439341"/>
                    <a:pt x="603989" y="2608945"/>
                  </a:cubicBezTo>
                  <a:cubicBezTo>
                    <a:pt x="667739" y="2525681"/>
                    <a:pt x="720588" y="2436567"/>
                    <a:pt x="764000" y="2343999"/>
                  </a:cubicBezTo>
                  <a:close/>
                  <a:moveTo>
                    <a:pt x="783530" y="862903"/>
                  </a:moveTo>
                  <a:cubicBezTo>
                    <a:pt x="737619" y="760936"/>
                    <a:pt x="681240" y="662513"/>
                    <a:pt x="611676" y="571152"/>
                  </a:cubicBezTo>
                  <a:cubicBezTo>
                    <a:pt x="419218" y="754019"/>
                    <a:pt x="279227" y="991173"/>
                    <a:pt x="215545" y="1258034"/>
                  </a:cubicBezTo>
                  <a:cubicBezTo>
                    <a:pt x="378729" y="1090139"/>
                    <a:pt x="571934" y="956907"/>
                    <a:pt x="783530" y="862903"/>
                  </a:cubicBezTo>
                  <a:close/>
                  <a:moveTo>
                    <a:pt x="935657" y="1673146"/>
                  </a:moveTo>
                  <a:lnTo>
                    <a:pt x="227023" y="1673146"/>
                  </a:lnTo>
                  <a:cubicBezTo>
                    <a:pt x="393068" y="1882941"/>
                    <a:pt x="605618" y="2045968"/>
                    <a:pt x="844267" y="2153109"/>
                  </a:cubicBezTo>
                  <a:cubicBezTo>
                    <a:pt x="897907" y="1997390"/>
                    <a:pt x="928862" y="1835739"/>
                    <a:pt x="935657" y="1673146"/>
                  </a:cubicBezTo>
                  <a:close/>
                  <a:moveTo>
                    <a:pt x="935928" y="1493146"/>
                  </a:moveTo>
                  <a:cubicBezTo>
                    <a:pt x="928922" y="1345638"/>
                    <a:pt x="902278" y="1198995"/>
                    <a:pt x="856775" y="1056956"/>
                  </a:cubicBezTo>
                  <a:cubicBezTo>
                    <a:pt x="636768" y="1156959"/>
                    <a:pt x="439487" y="1304654"/>
                    <a:pt x="281464" y="1493146"/>
                  </a:cubicBezTo>
                  <a:close/>
                  <a:moveTo>
                    <a:pt x="1469785" y="2515107"/>
                  </a:moveTo>
                  <a:cubicBezTo>
                    <a:pt x="1283000" y="2508124"/>
                    <a:pt x="1100523" y="2472287"/>
                    <a:pt x="927628" y="2411229"/>
                  </a:cubicBezTo>
                  <a:cubicBezTo>
                    <a:pt x="876831" y="2520843"/>
                    <a:pt x="814172" y="2626182"/>
                    <a:pt x="738220" y="2724387"/>
                  </a:cubicBezTo>
                  <a:cubicBezTo>
                    <a:pt x="944637" y="2881665"/>
                    <a:pt x="1196120" y="2982471"/>
                    <a:pt x="1469785" y="3005418"/>
                  </a:cubicBezTo>
                  <a:close/>
                  <a:moveTo>
                    <a:pt x="1469785" y="1673146"/>
                  </a:moveTo>
                  <a:lnTo>
                    <a:pt x="1112275" y="1673146"/>
                  </a:lnTo>
                  <a:cubicBezTo>
                    <a:pt x="1105327" y="1858153"/>
                    <a:pt x="1070032" y="2042144"/>
                    <a:pt x="1008001" y="2219039"/>
                  </a:cubicBezTo>
                  <a:cubicBezTo>
                    <a:pt x="1155519" y="2270408"/>
                    <a:pt x="1310845" y="2300826"/>
                    <a:pt x="1469785" y="2307834"/>
                  </a:cubicBezTo>
                  <a:close/>
                  <a:moveTo>
                    <a:pt x="1469785" y="898989"/>
                  </a:moveTo>
                  <a:cubicBezTo>
                    <a:pt x="1315103" y="907762"/>
                    <a:pt x="1164166" y="938783"/>
                    <a:pt x="1020939" y="990066"/>
                  </a:cubicBezTo>
                  <a:cubicBezTo>
                    <a:pt x="1074574" y="1153655"/>
                    <a:pt x="1105461" y="1322925"/>
                    <a:pt x="1112368" y="1493146"/>
                  </a:cubicBezTo>
                  <a:lnTo>
                    <a:pt x="1469785" y="1493146"/>
                  </a:lnTo>
                  <a:close/>
                  <a:moveTo>
                    <a:pt x="1469785" y="182141"/>
                  </a:moveTo>
                  <a:cubicBezTo>
                    <a:pt x="1199839" y="204777"/>
                    <a:pt x="951477" y="303168"/>
                    <a:pt x="746615" y="456764"/>
                  </a:cubicBezTo>
                  <a:cubicBezTo>
                    <a:pt x="828296" y="562801"/>
                    <a:pt x="894225" y="677310"/>
                    <a:pt x="947434" y="796072"/>
                  </a:cubicBezTo>
                  <a:cubicBezTo>
                    <a:pt x="1113886" y="736067"/>
                    <a:pt x="1289644" y="700323"/>
                    <a:pt x="1469785" y="691530"/>
                  </a:cubicBezTo>
                  <a:close/>
                  <a:moveTo>
                    <a:pt x="2150063" y="992171"/>
                  </a:moveTo>
                  <a:cubicBezTo>
                    <a:pt x="1990712" y="935501"/>
                    <a:pt x="1822242" y="902595"/>
                    <a:pt x="1649785" y="897224"/>
                  </a:cubicBezTo>
                  <a:lnTo>
                    <a:pt x="1649785" y="1493146"/>
                  </a:lnTo>
                  <a:lnTo>
                    <a:pt x="2063712" y="1493146"/>
                  </a:lnTo>
                  <a:cubicBezTo>
                    <a:pt x="2069089" y="1323887"/>
                    <a:pt x="2098366" y="1155330"/>
                    <a:pt x="2150063" y="992171"/>
                  </a:cubicBezTo>
                  <a:close/>
                  <a:moveTo>
                    <a:pt x="2168848" y="2199110"/>
                  </a:moveTo>
                  <a:cubicBezTo>
                    <a:pt x="2108555" y="2028681"/>
                    <a:pt x="2073581" y="1851532"/>
                    <a:pt x="2065295" y="1673146"/>
                  </a:cubicBezTo>
                  <a:lnTo>
                    <a:pt x="1649785" y="1673146"/>
                  </a:lnTo>
                  <a:lnTo>
                    <a:pt x="1649785" y="2307299"/>
                  </a:lnTo>
                  <a:cubicBezTo>
                    <a:pt x="1829404" y="2299517"/>
                    <a:pt x="2004315" y="2261965"/>
                    <a:pt x="2168848" y="2199110"/>
                  </a:cubicBezTo>
                  <a:close/>
                  <a:moveTo>
                    <a:pt x="2422394" y="446879"/>
                  </a:moveTo>
                  <a:cubicBezTo>
                    <a:pt x="2204309" y="287209"/>
                    <a:pt x="1938140" y="189883"/>
                    <a:pt x="1649785" y="178919"/>
                  </a:cubicBezTo>
                  <a:lnTo>
                    <a:pt x="1649785" y="689876"/>
                  </a:lnTo>
                  <a:cubicBezTo>
                    <a:pt x="1846998" y="695154"/>
                    <a:pt x="2039668" y="732502"/>
                    <a:pt x="2221721" y="797410"/>
                  </a:cubicBezTo>
                  <a:cubicBezTo>
                    <a:pt x="2275056" y="675360"/>
                    <a:pt x="2341760" y="557662"/>
                    <a:pt x="2422394" y="446879"/>
                  </a:cubicBezTo>
                  <a:close/>
                  <a:moveTo>
                    <a:pt x="2447278" y="2722123"/>
                  </a:moveTo>
                  <a:cubicBezTo>
                    <a:pt x="2366121" y="2618714"/>
                    <a:pt x="2299534" y="2507403"/>
                    <a:pt x="2246145" y="2391362"/>
                  </a:cubicBezTo>
                  <a:cubicBezTo>
                    <a:pt x="2057375" y="2464119"/>
                    <a:pt x="1856285" y="2506958"/>
                    <a:pt x="1649785" y="2514779"/>
                  </a:cubicBezTo>
                  <a:lnTo>
                    <a:pt x="1649785" y="3008639"/>
                  </a:lnTo>
                  <a:cubicBezTo>
                    <a:pt x="1949198" y="2997255"/>
                    <a:pt x="2224691" y="2892757"/>
                    <a:pt x="2447278" y="2722123"/>
                  </a:cubicBezTo>
                  <a:close/>
                  <a:moveTo>
                    <a:pt x="2878934" y="1493146"/>
                  </a:moveTo>
                  <a:cubicBezTo>
                    <a:pt x="2723190" y="1307255"/>
                    <a:pt x="2529440" y="1161128"/>
                    <a:pt x="2313862" y="1060620"/>
                  </a:cubicBezTo>
                  <a:cubicBezTo>
                    <a:pt x="2270535" y="1201714"/>
                    <a:pt x="2245604" y="1347104"/>
                    <a:pt x="2240109" y="1493146"/>
                  </a:cubicBezTo>
                  <a:close/>
                  <a:moveTo>
                    <a:pt x="2890636" y="1673146"/>
                  </a:moveTo>
                  <a:lnTo>
                    <a:pt x="2241814" y="1673146"/>
                  </a:lnTo>
                  <a:cubicBezTo>
                    <a:pt x="2249736" y="1827102"/>
                    <a:pt x="2279520" y="1979973"/>
                    <a:pt x="2329964" y="2127513"/>
                  </a:cubicBezTo>
                  <a:cubicBezTo>
                    <a:pt x="2545677" y="2019923"/>
                    <a:pt x="2738160" y="1866413"/>
                    <a:pt x="2890636" y="1673146"/>
                  </a:cubicBezTo>
                  <a:close/>
                  <a:moveTo>
                    <a:pt x="2973035" y="1284386"/>
                  </a:moveTo>
                  <a:cubicBezTo>
                    <a:pt x="2912066" y="1001840"/>
                    <a:pt x="2765308" y="751379"/>
                    <a:pt x="2561381" y="561108"/>
                  </a:cubicBezTo>
                  <a:cubicBezTo>
                    <a:pt x="2489321" y="656437"/>
                    <a:pt x="2431363" y="759225"/>
                    <a:pt x="2384553" y="865647"/>
                  </a:cubicBezTo>
                  <a:cubicBezTo>
                    <a:pt x="2604520" y="964977"/>
                    <a:pt x="2804622" y="1106677"/>
                    <a:pt x="2973035" y="1284386"/>
                  </a:cubicBezTo>
                  <a:close/>
                  <a:moveTo>
                    <a:pt x="2974277" y="1897328"/>
                  </a:moveTo>
                  <a:cubicBezTo>
                    <a:pt x="2812488" y="2073933"/>
                    <a:pt x="2619878" y="2216690"/>
                    <a:pt x="2407486" y="2319665"/>
                  </a:cubicBezTo>
                  <a:cubicBezTo>
                    <a:pt x="2454169" y="2420503"/>
                    <a:pt x="2511856" y="2517376"/>
                    <a:pt x="2582047" y="2607468"/>
                  </a:cubicBezTo>
                  <a:cubicBezTo>
                    <a:pt x="2776399" y="2417974"/>
                    <a:pt x="2916061" y="2172750"/>
                    <a:pt x="2974277" y="1897328"/>
                  </a:cubicBezTo>
                  <a:close/>
                  <a:moveTo>
                    <a:pt x="3185463" y="1593779"/>
                  </a:moveTo>
                  <a:cubicBezTo>
                    <a:pt x="3185463" y="2473999"/>
                    <a:pt x="2471904" y="3187558"/>
                    <a:pt x="1591684" y="3187558"/>
                  </a:cubicBezTo>
                  <a:cubicBezTo>
                    <a:pt x="738111" y="3187558"/>
                    <a:pt x="41261" y="2516549"/>
                    <a:pt x="1913" y="1673146"/>
                  </a:cubicBezTo>
                  <a:lnTo>
                    <a:pt x="0" y="1673146"/>
                  </a:lnTo>
                  <a:lnTo>
                    <a:pt x="0" y="1493146"/>
                  </a:lnTo>
                  <a:lnTo>
                    <a:pt x="2750" y="1493146"/>
                  </a:lnTo>
                  <a:cubicBezTo>
                    <a:pt x="50490" y="700174"/>
                    <a:pt x="679654" y="64473"/>
                    <a:pt x="1469785" y="6156"/>
                  </a:cubicBezTo>
                  <a:lnTo>
                    <a:pt x="1469785" y="0"/>
                  </a:lnTo>
                  <a:lnTo>
                    <a:pt x="1591684" y="0"/>
                  </a:lnTo>
                  <a:lnTo>
                    <a:pt x="1649785" y="0"/>
                  </a:lnTo>
                  <a:lnTo>
                    <a:pt x="1649785" y="2934"/>
                  </a:lnTo>
                  <a:cubicBezTo>
                    <a:pt x="2503127" y="31654"/>
                    <a:pt x="3185463" y="733032"/>
                    <a:pt x="3185463" y="1593779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>
                <a:solidFill>
                  <a:schemeClr val="tx1">
                    <a:lumMod val="85000"/>
                    <a:lumOff val="15000"/>
                  </a:schemeClr>
                </a:solidFill>
                <a:latin typeface="Larabiefont" panose="00000700000000000000" pitchFamily="1" charset="0"/>
              </a:endParaRPr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1667276" y="1083896"/>
            <a:ext cx="200890" cy="190500"/>
            <a:chOff x="268649" y="200800"/>
            <a:chExt cx="200890" cy="190500"/>
          </a:xfrm>
        </p:grpSpPr>
        <p:sp>
          <p:nvSpPr>
            <p:cNvPr id="15" name="Rectangle 14"/>
            <p:cNvSpPr/>
            <p:nvPr/>
          </p:nvSpPr>
          <p:spPr>
            <a:xfrm>
              <a:off x="268649" y="200800"/>
              <a:ext cx="200890" cy="190500"/>
            </a:xfrm>
            <a:prstGeom prst="rect">
              <a:avLst/>
            </a:prstGeom>
            <a:solidFill>
              <a:srgbClr val="29A6A3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85000"/>
                    <a:lumOff val="15000"/>
                  </a:schemeClr>
                </a:solidFill>
                <a:latin typeface="Larabiefont" panose="00000700000000000000" pitchFamily="1" charset="0"/>
              </a:endParaRPr>
            </a:p>
          </p:txBody>
        </p:sp>
        <p:sp>
          <p:nvSpPr>
            <p:cNvPr id="16" name="Freeform 25">
              <a:extLst>
                <a:ext uri="{FF2B5EF4-FFF2-40B4-BE49-F238E27FC236}">
                  <a16:creationId xmlns:a16="http://schemas.microsoft.com/office/drawing/2014/main" id="{115A3EAB-6A86-45ED-8F48-A7797A2D6676}"/>
                </a:ext>
              </a:extLst>
            </p:cNvPr>
            <p:cNvSpPr/>
            <p:nvPr/>
          </p:nvSpPr>
          <p:spPr>
            <a:xfrm>
              <a:off x="329090" y="242053"/>
              <a:ext cx="80008" cy="99004"/>
            </a:xfrm>
            <a:custGeom>
              <a:avLst/>
              <a:gdLst>
                <a:gd name="connsiteX0" fmla="*/ 371475 w 1600200"/>
                <a:gd name="connsiteY0" fmla="*/ 0 h 1857375"/>
                <a:gd name="connsiteX1" fmla="*/ 628650 w 1600200"/>
                <a:gd name="connsiteY1" fmla="*/ 523875 h 1857375"/>
                <a:gd name="connsiteX2" fmla="*/ 400050 w 1600200"/>
                <a:gd name="connsiteY2" fmla="*/ 561975 h 1857375"/>
                <a:gd name="connsiteX3" fmla="*/ 1019175 w 1600200"/>
                <a:gd name="connsiteY3" fmla="*/ 1438275 h 1857375"/>
                <a:gd name="connsiteX4" fmla="*/ 1219200 w 1600200"/>
                <a:gd name="connsiteY4" fmla="*/ 1238250 h 1857375"/>
                <a:gd name="connsiteX5" fmla="*/ 1600200 w 1600200"/>
                <a:gd name="connsiteY5" fmla="*/ 1666875 h 1857375"/>
                <a:gd name="connsiteX6" fmla="*/ 1038225 w 1600200"/>
                <a:gd name="connsiteY6" fmla="*/ 1857375 h 1857375"/>
                <a:gd name="connsiteX7" fmla="*/ 0 w 1600200"/>
                <a:gd name="connsiteY7" fmla="*/ 314325 h 1857375"/>
                <a:gd name="connsiteX8" fmla="*/ 371475 w 1600200"/>
                <a:gd name="connsiteY8" fmla="*/ 0 h 1857375"/>
                <a:gd name="connsiteX0" fmla="*/ 371475 w 1600200"/>
                <a:gd name="connsiteY0" fmla="*/ 0 h 1917951"/>
                <a:gd name="connsiteX1" fmla="*/ 628650 w 1600200"/>
                <a:gd name="connsiteY1" fmla="*/ 584451 h 1917951"/>
                <a:gd name="connsiteX2" fmla="*/ 400050 w 1600200"/>
                <a:gd name="connsiteY2" fmla="*/ 622551 h 1917951"/>
                <a:gd name="connsiteX3" fmla="*/ 1019175 w 1600200"/>
                <a:gd name="connsiteY3" fmla="*/ 1498851 h 1917951"/>
                <a:gd name="connsiteX4" fmla="*/ 1219200 w 1600200"/>
                <a:gd name="connsiteY4" fmla="*/ 1298826 h 1917951"/>
                <a:gd name="connsiteX5" fmla="*/ 1600200 w 1600200"/>
                <a:gd name="connsiteY5" fmla="*/ 1727451 h 1917951"/>
                <a:gd name="connsiteX6" fmla="*/ 1038225 w 1600200"/>
                <a:gd name="connsiteY6" fmla="*/ 1917951 h 1917951"/>
                <a:gd name="connsiteX7" fmla="*/ 0 w 1600200"/>
                <a:gd name="connsiteY7" fmla="*/ 374901 h 1917951"/>
                <a:gd name="connsiteX8" fmla="*/ 371475 w 1600200"/>
                <a:gd name="connsiteY8" fmla="*/ 0 h 1917951"/>
                <a:gd name="connsiteX0" fmla="*/ 371475 w 1600200"/>
                <a:gd name="connsiteY0" fmla="*/ 1277 h 1919228"/>
                <a:gd name="connsiteX1" fmla="*/ 628650 w 1600200"/>
                <a:gd name="connsiteY1" fmla="*/ 585728 h 1919228"/>
                <a:gd name="connsiteX2" fmla="*/ 400050 w 1600200"/>
                <a:gd name="connsiteY2" fmla="*/ 623828 h 1919228"/>
                <a:gd name="connsiteX3" fmla="*/ 1019175 w 1600200"/>
                <a:gd name="connsiteY3" fmla="*/ 1500128 h 1919228"/>
                <a:gd name="connsiteX4" fmla="*/ 1219200 w 1600200"/>
                <a:gd name="connsiteY4" fmla="*/ 1300103 h 1919228"/>
                <a:gd name="connsiteX5" fmla="*/ 1600200 w 1600200"/>
                <a:gd name="connsiteY5" fmla="*/ 1728728 h 1919228"/>
                <a:gd name="connsiteX6" fmla="*/ 1038225 w 1600200"/>
                <a:gd name="connsiteY6" fmla="*/ 1919228 h 1919228"/>
                <a:gd name="connsiteX7" fmla="*/ 0 w 1600200"/>
                <a:gd name="connsiteY7" fmla="*/ 376178 h 1919228"/>
                <a:gd name="connsiteX8" fmla="*/ 371475 w 1600200"/>
                <a:gd name="connsiteY8" fmla="*/ 1277 h 1919228"/>
                <a:gd name="connsiteX0" fmla="*/ 371475 w 1600200"/>
                <a:gd name="connsiteY0" fmla="*/ 1277 h 1919228"/>
                <a:gd name="connsiteX1" fmla="*/ 628650 w 1600200"/>
                <a:gd name="connsiteY1" fmla="*/ 585728 h 1919228"/>
                <a:gd name="connsiteX2" fmla="*/ 400050 w 1600200"/>
                <a:gd name="connsiteY2" fmla="*/ 623828 h 1919228"/>
                <a:gd name="connsiteX3" fmla="*/ 1019175 w 1600200"/>
                <a:gd name="connsiteY3" fmla="*/ 1500128 h 1919228"/>
                <a:gd name="connsiteX4" fmla="*/ 1219200 w 1600200"/>
                <a:gd name="connsiteY4" fmla="*/ 1300103 h 1919228"/>
                <a:gd name="connsiteX5" fmla="*/ 1600200 w 1600200"/>
                <a:gd name="connsiteY5" fmla="*/ 1728728 h 1919228"/>
                <a:gd name="connsiteX6" fmla="*/ 1038225 w 1600200"/>
                <a:gd name="connsiteY6" fmla="*/ 1919228 h 1919228"/>
                <a:gd name="connsiteX7" fmla="*/ 0 w 1600200"/>
                <a:gd name="connsiteY7" fmla="*/ 376178 h 1919228"/>
                <a:gd name="connsiteX8" fmla="*/ 371475 w 1600200"/>
                <a:gd name="connsiteY8" fmla="*/ 1277 h 1919228"/>
                <a:gd name="connsiteX0" fmla="*/ 371475 w 1600200"/>
                <a:gd name="connsiteY0" fmla="*/ 1544 h 1919495"/>
                <a:gd name="connsiteX1" fmla="*/ 628650 w 1600200"/>
                <a:gd name="connsiteY1" fmla="*/ 585995 h 1919495"/>
                <a:gd name="connsiteX2" fmla="*/ 400050 w 1600200"/>
                <a:gd name="connsiteY2" fmla="*/ 624095 h 1919495"/>
                <a:gd name="connsiteX3" fmla="*/ 1019175 w 1600200"/>
                <a:gd name="connsiteY3" fmla="*/ 1500395 h 1919495"/>
                <a:gd name="connsiteX4" fmla="*/ 1219200 w 1600200"/>
                <a:gd name="connsiteY4" fmla="*/ 1300370 h 1919495"/>
                <a:gd name="connsiteX5" fmla="*/ 1600200 w 1600200"/>
                <a:gd name="connsiteY5" fmla="*/ 1728995 h 1919495"/>
                <a:gd name="connsiteX6" fmla="*/ 1038225 w 1600200"/>
                <a:gd name="connsiteY6" fmla="*/ 1919495 h 1919495"/>
                <a:gd name="connsiteX7" fmla="*/ 0 w 1600200"/>
                <a:gd name="connsiteY7" fmla="*/ 376445 h 1919495"/>
                <a:gd name="connsiteX8" fmla="*/ 371475 w 1600200"/>
                <a:gd name="connsiteY8" fmla="*/ 1544 h 1919495"/>
                <a:gd name="connsiteX0" fmla="*/ 371475 w 1600200"/>
                <a:gd name="connsiteY0" fmla="*/ 1487 h 1919438"/>
                <a:gd name="connsiteX1" fmla="*/ 568075 w 1600200"/>
                <a:gd name="connsiteY1" fmla="*/ 603245 h 1919438"/>
                <a:gd name="connsiteX2" fmla="*/ 400050 w 1600200"/>
                <a:gd name="connsiteY2" fmla="*/ 624038 h 1919438"/>
                <a:gd name="connsiteX3" fmla="*/ 1019175 w 1600200"/>
                <a:gd name="connsiteY3" fmla="*/ 1500338 h 1919438"/>
                <a:gd name="connsiteX4" fmla="*/ 1219200 w 1600200"/>
                <a:gd name="connsiteY4" fmla="*/ 1300313 h 1919438"/>
                <a:gd name="connsiteX5" fmla="*/ 1600200 w 1600200"/>
                <a:gd name="connsiteY5" fmla="*/ 1728938 h 1919438"/>
                <a:gd name="connsiteX6" fmla="*/ 1038225 w 1600200"/>
                <a:gd name="connsiteY6" fmla="*/ 1919438 h 1919438"/>
                <a:gd name="connsiteX7" fmla="*/ 0 w 1600200"/>
                <a:gd name="connsiteY7" fmla="*/ 376388 h 1919438"/>
                <a:gd name="connsiteX8" fmla="*/ 371475 w 1600200"/>
                <a:gd name="connsiteY8" fmla="*/ 1487 h 1919438"/>
                <a:gd name="connsiteX0" fmla="*/ 371475 w 1600200"/>
                <a:gd name="connsiteY0" fmla="*/ 1032 h 1918983"/>
                <a:gd name="connsiteX1" fmla="*/ 568075 w 1600200"/>
                <a:gd name="connsiteY1" fmla="*/ 602790 h 1918983"/>
                <a:gd name="connsiteX2" fmla="*/ 400050 w 1600200"/>
                <a:gd name="connsiteY2" fmla="*/ 623583 h 1918983"/>
                <a:gd name="connsiteX3" fmla="*/ 1019175 w 1600200"/>
                <a:gd name="connsiteY3" fmla="*/ 1499883 h 1918983"/>
                <a:gd name="connsiteX4" fmla="*/ 1219200 w 1600200"/>
                <a:gd name="connsiteY4" fmla="*/ 1299858 h 1918983"/>
                <a:gd name="connsiteX5" fmla="*/ 1600200 w 1600200"/>
                <a:gd name="connsiteY5" fmla="*/ 1728483 h 1918983"/>
                <a:gd name="connsiteX6" fmla="*/ 1038225 w 1600200"/>
                <a:gd name="connsiteY6" fmla="*/ 1918983 h 1918983"/>
                <a:gd name="connsiteX7" fmla="*/ 0 w 1600200"/>
                <a:gd name="connsiteY7" fmla="*/ 375933 h 1918983"/>
                <a:gd name="connsiteX8" fmla="*/ 371475 w 1600200"/>
                <a:gd name="connsiteY8" fmla="*/ 1032 h 1918983"/>
                <a:gd name="connsiteX0" fmla="*/ 371475 w 1600200"/>
                <a:gd name="connsiteY0" fmla="*/ 1088 h 1919039"/>
                <a:gd name="connsiteX1" fmla="*/ 568075 w 1600200"/>
                <a:gd name="connsiteY1" fmla="*/ 602846 h 1919039"/>
                <a:gd name="connsiteX2" fmla="*/ 400050 w 1600200"/>
                <a:gd name="connsiteY2" fmla="*/ 623639 h 1919039"/>
                <a:gd name="connsiteX3" fmla="*/ 1019175 w 1600200"/>
                <a:gd name="connsiteY3" fmla="*/ 1499939 h 1919039"/>
                <a:gd name="connsiteX4" fmla="*/ 1219200 w 1600200"/>
                <a:gd name="connsiteY4" fmla="*/ 1299914 h 1919039"/>
                <a:gd name="connsiteX5" fmla="*/ 1600200 w 1600200"/>
                <a:gd name="connsiteY5" fmla="*/ 1728539 h 1919039"/>
                <a:gd name="connsiteX6" fmla="*/ 1038225 w 1600200"/>
                <a:gd name="connsiteY6" fmla="*/ 1919039 h 1919039"/>
                <a:gd name="connsiteX7" fmla="*/ 0 w 1600200"/>
                <a:gd name="connsiteY7" fmla="*/ 375989 h 1919039"/>
                <a:gd name="connsiteX8" fmla="*/ 371475 w 1600200"/>
                <a:gd name="connsiteY8" fmla="*/ 1088 h 1919039"/>
                <a:gd name="connsiteX0" fmla="*/ 371475 w 1600200"/>
                <a:gd name="connsiteY0" fmla="*/ 1088 h 1919039"/>
                <a:gd name="connsiteX1" fmla="*/ 568075 w 1600200"/>
                <a:gd name="connsiteY1" fmla="*/ 602846 h 1919039"/>
                <a:gd name="connsiteX2" fmla="*/ 400050 w 1600200"/>
                <a:gd name="connsiteY2" fmla="*/ 623639 h 1919039"/>
                <a:gd name="connsiteX3" fmla="*/ 1019175 w 1600200"/>
                <a:gd name="connsiteY3" fmla="*/ 1499939 h 1919039"/>
                <a:gd name="connsiteX4" fmla="*/ 1219200 w 1600200"/>
                <a:gd name="connsiteY4" fmla="*/ 1299914 h 1919039"/>
                <a:gd name="connsiteX5" fmla="*/ 1600200 w 1600200"/>
                <a:gd name="connsiteY5" fmla="*/ 1728539 h 1919039"/>
                <a:gd name="connsiteX6" fmla="*/ 1038225 w 1600200"/>
                <a:gd name="connsiteY6" fmla="*/ 1919039 h 1919039"/>
                <a:gd name="connsiteX7" fmla="*/ 0 w 1600200"/>
                <a:gd name="connsiteY7" fmla="*/ 375989 h 1919039"/>
                <a:gd name="connsiteX8" fmla="*/ 371475 w 1600200"/>
                <a:gd name="connsiteY8" fmla="*/ 1088 h 1919039"/>
                <a:gd name="connsiteX0" fmla="*/ 371475 w 1600200"/>
                <a:gd name="connsiteY0" fmla="*/ 1118 h 1919069"/>
                <a:gd name="connsiteX1" fmla="*/ 568075 w 1600200"/>
                <a:gd name="connsiteY1" fmla="*/ 602876 h 1919069"/>
                <a:gd name="connsiteX2" fmla="*/ 400050 w 1600200"/>
                <a:gd name="connsiteY2" fmla="*/ 623669 h 1919069"/>
                <a:gd name="connsiteX3" fmla="*/ 1019175 w 1600200"/>
                <a:gd name="connsiteY3" fmla="*/ 1499969 h 1919069"/>
                <a:gd name="connsiteX4" fmla="*/ 1219200 w 1600200"/>
                <a:gd name="connsiteY4" fmla="*/ 1299944 h 1919069"/>
                <a:gd name="connsiteX5" fmla="*/ 1600200 w 1600200"/>
                <a:gd name="connsiteY5" fmla="*/ 1728569 h 1919069"/>
                <a:gd name="connsiteX6" fmla="*/ 1038225 w 1600200"/>
                <a:gd name="connsiteY6" fmla="*/ 1919069 h 1919069"/>
                <a:gd name="connsiteX7" fmla="*/ 0 w 1600200"/>
                <a:gd name="connsiteY7" fmla="*/ 376019 h 1919069"/>
                <a:gd name="connsiteX8" fmla="*/ 371475 w 1600200"/>
                <a:gd name="connsiteY8" fmla="*/ 1118 h 1919069"/>
                <a:gd name="connsiteX0" fmla="*/ 371475 w 1600200"/>
                <a:gd name="connsiteY0" fmla="*/ 1118 h 1919069"/>
                <a:gd name="connsiteX1" fmla="*/ 568075 w 1600200"/>
                <a:gd name="connsiteY1" fmla="*/ 602876 h 1919069"/>
                <a:gd name="connsiteX2" fmla="*/ 408703 w 1600200"/>
                <a:gd name="connsiteY2" fmla="*/ 643860 h 1919069"/>
                <a:gd name="connsiteX3" fmla="*/ 1019175 w 1600200"/>
                <a:gd name="connsiteY3" fmla="*/ 1499969 h 1919069"/>
                <a:gd name="connsiteX4" fmla="*/ 1219200 w 1600200"/>
                <a:gd name="connsiteY4" fmla="*/ 1299944 h 1919069"/>
                <a:gd name="connsiteX5" fmla="*/ 1600200 w 1600200"/>
                <a:gd name="connsiteY5" fmla="*/ 1728569 h 1919069"/>
                <a:gd name="connsiteX6" fmla="*/ 1038225 w 1600200"/>
                <a:gd name="connsiteY6" fmla="*/ 1919069 h 1919069"/>
                <a:gd name="connsiteX7" fmla="*/ 0 w 1600200"/>
                <a:gd name="connsiteY7" fmla="*/ 376019 h 1919069"/>
                <a:gd name="connsiteX8" fmla="*/ 371475 w 1600200"/>
                <a:gd name="connsiteY8" fmla="*/ 1118 h 1919069"/>
                <a:gd name="connsiteX0" fmla="*/ 371475 w 1600200"/>
                <a:gd name="connsiteY0" fmla="*/ 1118 h 1919069"/>
                <a:gd name="connsiteX1" fmla="*/ 568075 w 1600200"/>
                <a:gd name="connsiteY1" fmla="*/ 602876 h 1919069"/>
                <a:gd name="connsiteX2" fmla="*/ 359666 w 1600200"/>
                <a:gd name="connsiteY2" fmla="*/ 643860 h 1919069"/>
                <a:gd name="connsiteX3" fmla="*/ 1019175 w 1600200"/>
                <a:gd name="connsiteY3" fmla="*/ 1499969 h 1919069"/>
                <a:gd name="connsiteX4" fmla="*/ 1219200 w 1600200"/>
                <a:gd name="connsiteY4" fmla="*/ 1299944 h 1919069"/>
                <a:gd name="connsiteX5" fmla="*/ 1600200 w 1600200"/>
                <a:gd name="connsiteY5" fmla="*/ 1728569 h 1919069"/>
                <a:gd name="connsiteX6" fmla="*/ 1038225 w 1600200"/>
                <a:gd name="connsiteY6" fmla="*/ 1919069 h 1919069"/>
                <a:gd name="connsiteX7" fmla="*/ 0 w 1600200"/>
                <a:gd name="connsiteY7" fmla="*/ 376019 h 1919069"/>
                <a:gd name="connsiteX8" fmla="*/ 371475 w 1600200"/>
                <a:gd name="connsiteY8" fmla="*/ 1118 h 1919069"/>
                <a:gd name="connsiteX0" fmla="*/ 371475 w 1600200"/>
                <a:gd name="connsiteY0" fmla="*/ 1118 h 1919069"/>
                <a:gd name="connsiteX1" fmla="*/ 568075 w 1600200"/>
                <a:gd name="connsiteY1" fmla="*/ 602876 h 1919069"/>
                <a:gd name="connsiteX2" fmla="*/ 374089 w 1600200"/>
                <a:gd name="connsiteY2" fmla="*/ 646744 h 1919069"/>
                <a:gd name="connsiteX3" fmla="*/ 1019175 w 1600200"/>
                <a:gd name="connsiteY3" fmla="*/ 1499969 h 1919069"/>
                <a:gd name="connsiteX4" fmla="*/ 1219200 w 1600200"/>
                <a:gd name="connsiteY4" fmla="*/ 1299944 h 1919069"/>
                <a:gd name="connsiteX5" fmla="*/ 1600200 w 1600200"/>
                <a:gd name="connsiteY5" fmla="*/ 1728569 h 1919069"/>
                <a:gd name="connsiteX6" fmla="*/ 1038225 w 1600200"/>
                <a:gd name="connsiteY6" fmla="*/ 1919069 h 1919069"/>
                <a:gd name="connsiteX7" fmla="*/ 0 w 1600200"/>
                <a:gd name="connsiteY7" fmla="*/ 376019 h 1919069"/>
                <a:gd name="connsiteX8" fmla="*/ 371475 w 1600200"/>
                <a:gd name="connsiteY8" fmla="*/ 1118 h 1919069"/>
                <a:gd name="connsiteX0" fmla="*/ 371475 w 1600200"/>
                <a:gd name="connsiteY0" fmla="*/ 1118 h 1919069"/>
                <a:gd name="connsiteX1" fmla="*/ 568075 w 1600200"/>
                <a:gd name="connsiteY1" fmla="*/ 602876 h 1919069"/>
                <a:gd name="connsiteX2" fmla="*/ 374089 w 1600200"/>
                <a:gd name="connsiteY2" fmla="*/ 646744 h 1919069"/>
                <a:gd name="connsiteX3" fmla="*/ 1019175 w 1600200"/>
                <a:gd name="connsiteY3" fmla="*/ 1499969 h 1919069"/>
                <a:gd name="connsiteX4" fmla="*/ 1219200 w 1600200"/>
                <a:gd name="connsiteY4" fmla="*/ 1299944 h 1919069"/>
                <a:gd name="connsiteX5" fmla="*/ 1600200 w 1600200"/>
                <a:gd name="connsiteY5" fmla="*/ 1728569 h 1919069"/>
                <a:gd name="connsiteX6" fmla="*/ 1038225 w 1600200"/>
                <a:gd name="connsiteY6" fmla="*/ 1919069 h 1919069"/>
                <a:gd name="connsiteX7" fmla="*/ 0 w 1600200"/>
                <a:gd name="connsiteY7" fmla="*/ 376019 h 1919069"/>
                <a:gd name="connsiteX8" fmla="*/ 371475 w 1600200"/>
                <a:gd name="connsiteY8" fmla="*/ 1118 h 1919069"/>
                <a:gd name="connsiteX0" fmla="*/ 371475 w 1600200"/>
                <a:gd name="connsiteY0" fmla="*/ 1118 h 1919069"/>
                <a:gd name="connsiteX1" fmla="*/ 568075 w 1600200"/>
                <a:gd name="connsiteY1" fmla="*/ 602876 h 1919069"/>
                <a:gd name="connsiteX2" fmla="*/ 374089 w 1600200"/>
                <a:gd name="connsiteY2" fmla="*/ 646744 h 1919069"/>
                <a:gd name="connsiteX3" fmla="*/ 1019175 w 1600200"/>
                <a:gd name="connsiteY3" fmla="*/ 1499969 h 1919069"/>
                <a:gd name="connsiteX4" fmla="*/ 1219200 w 1600200"/>
                <a:gd name="connsiteY4" fmla="*/ 1299944 h 1919069"/>
                <a:gd name="connsiteX5" fmla="*/ 1600200 w 1600200"/>
                <a:gd name="connsiteY5" fmla="*/ 1728569 h 1919069"/>
                <a:gd name="connsiteX6" fmla="*/ 1038225 w 1600200"/>
                <a:gd name="connsiteY6" fmla="*/ 1919069 h 1919069"/>
                <a:gd name="connsiteX7" fmla="*/ 0 w 1600200"/>
                <a:gd name="connsiteY7" fmla="*/ 376019 h 1919069"/>
                <a:gd name="connsiteX8" fmla="*/ 371475 w 1600200"/>
                <a:gd name="connsiteY8" fmla="*/ 1118 h 1919069"/>
                <a:gd name="connsiteX0" fmla="*/ 371475 w 1600200"/>
                <a:gd name="connsiteY0" fmla="*/ 1118 h 1919069"/>
                <a:gd name="connsiteX1" fmla="*/ 568075 w 1600200"/>
                <a:gd name="connsiteY1" fmla="*/ 602876 h 1919069"/>
                <a:gd name="connsiteX2" fmla="*/ 374089 w 1600200"/>
                <a:gd name="connsiteY2" fmla="*/ 646744 h 1919069"/>
                <a:gd name="connsiteX3" fmla="*/ 1019175 w 1600200"/>
                <a:gd name="connsiteY3" fmla="*/ 1499969 h 1919069"/>
                <a:gd name="connsiteX4" fmla="*/ 1219200 w 1600200"/>
                <a:gd name="connsiteY4" fmla="*/ 1299944 h 1919069"/>
                <a:gd name="connsiteX5" fmla="*/ 1600200 w 1600200"/>
                <a:gd name="connsiteY5" fmla="*/ 1728569 h 1919069"/>
                <a:gd name="connsiteX6" fmla="*/ 1038225 w 1600200"/>
                <a:gd name="connsiteY6" fmla="*/ 1919069 h 1919069"/>
                <a:gd name="connsiteX7" fmla="*/ 0 w 1600200"/>
                <a:gd name="connsiteY7" fmla="*/ 376019 h 1919069"/>
                <a:gd name="connsiteX8" fmla="*/ 371475 w 1600200"/>
                <a:gd name="connsiteY8" fmla="*/ 1118 h 1919069"/>
                <a:gd name="connsiteX0" fmla="*/ 371475 w 1600200"/>
                <a:gd name="connsiteY0" fmla="*/ 1118 h 1919069"/>
                <a:gd name="connsiteX1" fmla="*/ 568075 w 1600200"/>
                <a:gd name="connsiteY1" fmla="*/ 602876 h 1919069"/>
                <a:gd name="connsiteX2" fmla="*/ 374089 w 1600200"/>
                <a:gd name="connsiteY2" fmla="*/ 646744 h 1919069"/>
                <a:gd name="connsiteX3" fmla="*/ 1019175 w 1600200"/>
                <a:gd name="connsiteY3" fmla="*/ 1499969 h 1919069"/>
                <a:gd name="connsiteX4" fmla="*/ 1219200 w 1600200"/>
                <a:gd name="connsiteY4" fmla="*/ 1299944 h 1919069"/>
                <a:gd name="connsiteX5" fmla="*/ 1600200 w 1600200"/>
                <a:gd name="connsiteY5" fmla="*/ 1728569 h 1919069"/>
                <a:gd name="connsiteX6" fmla="*/ 1038225 w 1600200"/>
                <a:gd name="connsiteY6" fmla="*/ 1919069 h 1919069"/>
                <a:gd name="connsiteX7" fmla="*/ 0 w 1600200"/>
                <a:gd name="connsiteY7" fmla="*/ 376019 h 1919069"/>
                <a:gd name="connsiteX8" fmla="*/ 371475 w 1600200"/>
                <a:gd name="connsiteY8" fmla="*/ 1118 h 1919069"/>
                <a:gd name="connsiteX0" fmla="*/ 371475 w 1600200"/>
                <a:gd name="connsiteY0" fmla="*/ 1118 h 1919069"/>
                <a:gd name="connsiteX1" fmla="*/ 568075 w 1600200"/>
                <a:gd name="connsiteY1" fmla="*/ 602876 h 1919069"/>
                <a:gd name="connsiteX2" fmla="*/ 374089 w 1600200"/>
                <a:gd name="connsiteY2" fmla="*/ 646744 h 1919069"/>
                <a:gd name="connsiteX3" fmla="*/ 1019175 w 1600200"/>
                <a:gd name="connsiteY3" fmla="*/ 1499969 h 1919069"/>
                <a:gd name="connsiteX4" fmla="*/ 1219200 w 1600200"/>
                <a:gd name="connsiteY4" fmla="*/ 1299944 h 1919069"/>
                <a:gd name="connsiteX5" fmla="*/ 1600200 w 1600200"/>
                <a:gd name="connsiteY5" fmla="*/ 1728569 h 1919069"/>
                <a:gd name="connsiteX6" fmla="*/ 1038225 w 1600200"/>
                <a:gd name="connsiteY6" fmla="*/ 1919069 h 1919069"/>
                <a:gd name="connsiteX7" fmla="*/ 0 w 1600200"/>
                <a:gd name="connsiteY7" fmla="*/ 376019 h 1919069"/>
                <a:gd name="connsiteX8" fmla="*/ 371475 w 1600200"/>
                <a:gd name="connsiteY8" fmla="*/ 1118 h 1919069"/>
                <a:gd name="connsiteX0" fmla="*/ 371475 w 1600200"/>
                <a:gd name="connsiteY0" fmla="*/ 1118 h 1919069"/>
                <a:gd name="connsiteX1" fmla="*/ 568075 w 1600200"/>
                <a:gd name="connsiteY1" fmla="*/ 602876 h 1919069"/>
                <a:gd name="connsiteX2" fmla="*/ 374089 w 1600200"/>
                <a:gd name="connsiteY2" fmla="*/ 646744 h 1919069"/>
                <a:gd name="connsiteX3" fmla="*/ 1019175 w 1600200"/>
                <a:gd name="connsiteY3" fmla="*/ 1499969 h 1919069"/>
                <a:gd name="connsiteX4" fmla="*/ 1219200 w 1600200"/>
                <a:gd name="connsiteY4" fmla="*/ 1299944 h 1919069"/>
                <a:gd name="connsiteX5" fmla="*/ 1600200 w 1600200"/>
                <a:gd name="connsiteY5" fmla="*/ 1728569 h 1919069"/>
                <a:gd name="connsiteX6" fmla="*/ 1038225 w 1600200"/>
                <a:gd name="connsiteY6" fmla="*/ 1919069 h 1919069"/>
                <a:gd name="connsiteX7" fmla="*/ 0 w 1600200"/>
                <a:gd name="connsiteY7" fmla="*/ 376019 h 1919069"/>
                <a:gd name="connsiteX8" fmla="*/ 371475 w 1600200"/>
                <a:gd name="connsiteY8" fmla="*/ 1118 h 1919069"/>
                <a:gd name="connsiteX0" fmla="*/ 371475 w 1600200"/>
                <a:gd name="connsiteY0" fmla="*/ 1118 h 1919069"/>
                <a:gd name="connsiteX1" fmla="*/ 568075 w 1600200"/>
                <a:gd name="connsiteY1" fmla="*/ 602876 h 1919069"/>
                <a:gd name="connsiteX2" fmla="*/ 374089 w 1600200"/>
                <a:gd name="connsiteY2" fmla="*/ 646744 h 1919069"/>
                <a:gd name="connsiteX3" fmla="*/ 970138 w 1600200"/>
                <a:gd name="connsiteY3" fmla="*/ 1517276 h 1919069"/>
                <a:gd name="connsiteX4" fmla="*/ 1219200 w 1600200"/>
                <a:gd name="connsiteY4" fmla="*/ 1299944 h 1919069"/>
                <a:gd name="connsiteX5" fmla="*/ 1600200 w 1600200"/>
                <a:gd name="connsiteY5" fmla="*/ 1728569 h 1919069"/>
                <a:gd name="connsiteX6" fmla="*/ 1038225 w 1600200"/>
                <a:gd name="connsiteY6" fmla="*/ 1919069 h 1919069"/>
                <a:gd name="connsiteX7" fmla="*/ 0 w 1600200"/>
                <a:gd name="connsiteY7" fmla="*/ 376019 h 1919069"/>
                <a:gd name="connsiteX8" fmla="*/ 371475 w 1600200"/>
                <a:gd name="connsiteY8" fmla="*/ 1118 h 1919069"/>
                <a:gd name="connsiteX0" fmla="*/ 371475 w 1600200"/>
                <a:gd name="connsiteY0" fmla="*/ 1118 h 1919069"/>
                <a:gd name="connsiteX1" fmla="*/ 568075 w 1600200"/>
                <a:gd name="connsiteY1" fmla="*/ 602876 h 1919069"/>
                <a:gd name="connsiteX2" fmla="*/ 374089 w 1600200"/>
                <a:gd name="connsiteY2" fmla="*/ 646744 h 1919069"/>
                <a:gd name="connsiteX3" fmla="*/ 1010522 w 1600200"/>
                <a:gd name="connsiteY3" fmla="*/ 1534584 h 1919069"/>
                <a:gd name="connsiteX4" fmla="*/ 1219200 w 1600200"/>
                <a:gd name="connsiteY4" fmla="*/ 1299944 h 1919069"/>
                <a:gd name="connsiteX5" fmla="*/ 1600200 w 1600200"/>
                <a:gd name="connsiteY5" fmla="*/ 1728569 h 1919069"/>
                <a:gd name="connsiteX6" fmla="*/ 1038225 w 1600200"/>
                <a:gd name="connsiteY6" fmla="*/ 1919069 h 1919069"/>
                <a:gd name="connsiteX7" fmla="*/ 0 w 1600200"/>
                <a:gd name="connsiteY7" fmla="*/ 376019 h 1919069"/>
                <a:gd name="connsiteX8" fmla="*/ 371475 w 1600200"/>
                <a:gd name="connsiteY8" fmla="*/ 1118 h 1919069"/>
                <a:gd name="connsiteX0" fmla="*/ 371475 w 1600200"/>
                <a:gd name="connsiteY0" fmla="*/ 1118 h 1919069"/>
                <a:gd name="connsiteX1" fmla="*/ 568075 w 1600200"/>
                <a:gd name="connsiteY1" fmla="*/ 602876 h 1919069"/>
                <a:gd name="connsiteX2" fmla="*/ 374089 w 1600200"/>
                <a:gd name="connsiteY2" fmla="*/ 646744 h 1919069"/>
                <a:gd name="connsiteX3" fmla="*/ 996099 w 1600200"/>
                <a:gd name="connsiteY3" fmla="*/ 1546122 h 1919069"/>
                <a:gd name="connsiteX4" fmla="*/ 1219200 w 1600200"/>
                <a:gd name="connsiteY4" fmla="*/ 1299944 h 1919069"/>
                <a:gd name="connsiteX5" fmla="*/ 1600200 w 1600200"/>
                <a:gd name="connsiteY5" fmla="*/ 1728569 h 1919069"/>
                <a:gd name="connsiteX6" fmla="*/ 1038225 w 1600200"/>
                <a:gd name="connsiteY6" fmla="*/ 1919069 h 1919069"/>
                <a:gd name="connsiteX7" fmla="*/ 0 w 1600200"/>
                <a:gd name="connsiteY7" fmla="*/ 376019 h 1919069"/>
                <a:gd name="connsiteX8" fmla="*/ 371475 w 1600200"/>
                <a:gd name="connsiteY8" fmla="*/ 1118 h 1919069"/>
                <a:gd name="connsiteX0" fmla="*/ 371475 w 1600200"/>
                <a:gd name="connsiteY0" fmla="*/ 1118 h 1919069"/>
                <a:gd name="connsiteX1" fmla="*/ 568075 w 1600200"/>
                <a:gd name="connsiteY1" fmla="*/ 602876 h 1919069"/>
                <a:gd name="connsiteX2" fmla="*/ 374089 w 1600200"/>
                <a:gd name="connsiteY2" fmla="*/ 646744 h 1919069"/>
                <a:gd name="connsiteX3" fmla="*/ 987445 w 1600200"/>
                <a:gd name="connsiteY3" fmla="*/ 1528815 h 1919069"/>
                <a:gd name="connsiteX4" fmla="*/ 1219200 w 1600200"/>
                <a:gd name="connsiteY4" fmla="*/ 1299944 h 1919069"/>
                <a:gd name="connsiteX5" fmla="*/ 1600200 w 1600200"/>
                <a:gd name="connsiteY5" fmla="*/ 1728569 h 1919069"/>
                <a:gd name="connsiteX6" fmla="*/ 1038225 w 1600200"/>
                <a:gd name="connsiteY6" fmla="*/ 1919069 h 1919069"/>
                <a:gd name="connsiteX7" fmla="*/ 0 w 1600200"/>
                <a:gd name="connsiteY7" fmla="*/ 376019 h 1919069"/>
                <a:gd name="connsiteX8" fmla="*/ 371475 w 1600200"/>
                <a:gd name="connsiteY8" fmla="*/ 1118 h 1919069"/>
                <a:gd name="connsiteX0" fmla="*/ 371475 w 1600200"/>
                <a:gd name="connsiteY0" fmla="*/ 1118 h 1919069"/>
                <a:gd name="connsiteX1" fmla="*/ 568075 w 1600200"/>
                <a:gd name="connsiteY1" fmla="*/ 602876 h 1919069"/>
                <a:gd name="connsiteX2" fmla="*/ 374089 w 1600200"/>
                <a:gd name="connsiteY2" fmla="*/ 646744 h 1919069"/>
                <a:gd name="connsiteX3" fmla="*/ 987445 w 1600200"/>
                <a:gd name="connsiteY3" fmla="*/ 1528815 h 1919069"/>
                <a:gd name="connsiteX4" fmla="*/ 1219200 w 1600200"/>
                <a:gd name="connsiteY4" fmla="*/ 1299944 h 1919069"/>
                <a:gd name="connsiteX5" fmla="*/ 1600200 w 1600200"/>
                <a:gd name="connsiteY5" fmla="*/ 1728569 h 1919069"/>
                <a:gd name="connsiteX6" fmla="*/ 1038225 w 1600200"/>
                <a:gd name="connsiteY6" fmla="*/ 1919069 h 1919069"/>
                <a:gd name="connsiteX7" fmla="*/ 0 w 1600200"/>
                <a:gd name="connsiteY7" fmla="*/ 376019 h 1919069"/>
                <a:gd name="connsiteX8" fmla="*/ 371475 w 1600200"/>
                <a:gd name="connsiteY8" fmla="*/ 1118 h 1919069"/>
                <a:gd name="connsiteX0" fmla="*/ 371475 w 1600200"/>
                <a:gd name="connsiteY0" fmla="*/ 1118 h 1919069"/>
                <a:gd name="connsiteX1" fmla="*/ 568075 w 1600200"/>
                <a:gd name="connsiteY1" fmla="*/ 602876 h 1919069"/>
                <a:gd name="connsiteX2" fmla="*/ 374089 w 1600200"/>
                <a:gd name="connsiteY2" fmla="*/ 646744 h 1919069"/>
                <a:gd name="connsiteX3" fmla="*/ 987445 w 1600200"/>
                <a:gd name="connsiteY3" fmla="*/ 1528815 h 1919069"/>
                <a:gd name="connsiteX4" fmla="*/ 1219200 w 1600200"/>
                <a:gd name="connsiteY4" fmla="*/ 1299944 h 1919069"/>
                <a:gd name="connsiteX5" fmla="*/ 1600200 w 1600200"/>
                <a:gd name="connsiteY5" fmla="*/ 1728569 h 1919069"/>
                <a:gd name="connsiteX6" fmla="*/ 1038225 w 1600200"/>
                <a:gd name="connsiteY6" fmla="*/ 1919069 h 1919069"/>
                <a:gd name="connsiteX7" fmla="*/ 0 w 1600200"/>
                <a:gd name="connsiteY7" fmla="*/ 376019 h 1919069"/>
                <a:gd name="connsiteX8" fmla="*/ 371475 w 1600200"/>
                <a:gd name="connsiteY8" fmla="*/ 1118 h 1919069"/>
                <a:gd name="connsiteX0" fmla="*/ 371475 w 1600200"/>
                <a:gd name="connsiteY0" fmla="*/ 1118 h 1919069"/>
                <a:gd name="connsiteX1" fmla="*/ 568075 w 1600200"/>
                <a:gd name="connsiteY1" fmla="*/ 602876 h 1919069"/>
                <a:gd name="connsiteX2" fmla="*/ 374089 w 1600200"/>
                <a:gd name="connsiteY2" fmla="*/ 646744 h 1919069"/>
                <a:gd name="connsiteX3" fmla="*/ 987445 w 1600200"/>
                <a:gd name="connsiteY3" fmla="*/ 1528815 h 1919069"/>
                <a:gd name="connsiteX4" fmla="*/ 1219200 w 1600200"/>
                <a:gd name="connsiteY4" fmla="*/ 1299944 h 1919069"/>
                <a:gd name="connsiteX5" fmla="*/ 1600200 w 1600200"/>
                <a:gd name="connsiteY5" fmla="*/ 1728569 h 1919069"/>
                <a:gd name="connsiteX6" fmla="*/ 1038225 w 1600200"/>
                <a:gd name="connsiteY6" fmla="*/ 1919069 h 1919069"/>
                <a:gd name="connsiteX7" fmla="*/ 0 w 1600200"/>
                <a:gd name="connsiteY7" fmla="*/ 376019 h 1919069"/>
                <a:gd name="connsiteX8" fmla="*/ 371475 w 1600200"/>
                <a:gd name="connsiteY8" fmla="*/ 1118 h 1919069"/>
                <a:gd name="connsiteX0" fmla="*/ 371475 w 1600200"/>
                <a:gd name="connsiteY0" fmla="*/ 1118 h 1919069"/>
                <a:gd name="connsiteX1" fmla="*/ 568075 w 1600200"/>
                <a:gd name="connsiteY1" fmla="*/ 602876 h 1919069"/>
                <a:gd name="connsiteX2" fmla="*/ 374089 w 1600200"/>
                <a:gd name="connsiteY2" fmla="*/ 646744 h 1919069"/>
                <a:gd name="connsiteX3" fmla="*/ 987445 w 1600200"/>
                <a:gd name="connsiteY3" fmla="*/ 1528815 h 1919069"/>
                <a:gd name="connsiteX4" fmla="*/ 1173048 w 1600200"/>
                <a:gd name="connsiteY4" fmla="*/ 1311482 h 1919069"/>
                <a:gd name="connsiteX5" fmla="*/ 1600200 w 1600200"/>
                <a:gd name="connsiteY5" fmla="*/ 1728569 h 1919069"/>
                <a:gd name="connsiteX6" fmla="*/ 1038225 w 1600200"/>
                <a:gd name="connsiteY6" fmla="*/ 1919069 h 1919069"/>
                <a:gd name="connsiteX7" fmla="*/ 0 w 1600200"/>
                <a:gd name="connsiteY7" fmla="*/ 376019 h 1919069"/>
                <a:gd name="connsiteX8" fmla="*/ 371475 w 1600200"/>
                <a:gd name="connsiteY8" fmla="*/ 1118 h 1919069"/>
                <a:gd name="connsiteX0" fmla="*/ 371475 w 1600200"/>
                <a:gd name="connsiteY0" fmla="*/ 1118 h 1919069"/>
                <a:gd name="connsiteX1" fmla="*/ 568075 w 1600200"/>
                <a:gd name="connsiteY1" fmla="*/ 602876 h 1919069"/>
                <a:gd name="connsiteX2" fmla="*/ 374089 w 1600200"/>
                <a:gd name="connsiteY2" fmla="*/ 646744 h 1919069"/>
                <a:gd name="connsiteX3" fmla="*/ 987445 w 1600200"/>
                <a:gd name="connsiteY3" fmla="*/ 1528815 h 1919069"/>
                <a:gd name="connsiteX4" fmla="*/ 1173048 w 1600200"/>
                <a:gd name="connsiteY4" fmla="*/ 1311482 h 1919069"/>
                <a:gd name="connsiteX5" fmla="*/ 1600200 w 1600200"/>
                <a:gd name="connsiteY5" fmla="*/ 1728569 h 1919069"/>
                <a:gd name="connsiteX6" fmla="*/ 1038225 w 1600200"/>
                <a:gd name="connsiteY6" fmla="*/ 1919069 h 1919069"/>
                <a:gd name="connsiteX7" fmla="*/ 0 w 1600200"/>
                <a:gd name="connsiteY7" fmla="*/ 376019 h 1919069"/>
                <a:gd name="connsiteX8" fmla="*/ 371475 w 1600200"/>
                <a:gd name="connsiteY8" fmla="*/ 1118 h 1919069"/>
                <a:gd name="connsiteX0" fmla="*/ 371475 w 1600200"/>
                <a:gd name="connsiteY0" fmla="*/ 1118 h 1919069"/>
                <a:gd name="connsiteX1" fmla="*/ 568075 w 1600200"/>
                <a:gd name="connsiteY1" fmla="*/ 602876 h 1919069"/>
                <a:gd name="connsiteX2" fmla="*/ 374089 w 1600200"/>
                <a:gd name="connsiteY2" fmla="*/ 646744 h 1919069"/>
                <a:gd name="connsiteX3" fmla="*/ 987445 w 1600200"/>
                <a:gd name="connsiteY3" fmla="*/ 1528815 h 1919069"/>
                <a:gd name="connsiteX4" fmla="*/ 1173048 w 1600200"/>
                <a:gd name="connsiteY4" fmla="*/ 1311482 h 1919069"/>
                <a:gd name="connsiteX5" fmla="*/ 1600200 w 1600200"/>
                <a:gd name="connsiteY5" fmla="*/ 1728569 h 1919069"/>
                <a:gd name="connsiteX6" fmla="*/ 1038225 w 1600200"/>
                <a:gd name="connsiteY6" fmla="*/ 1919069 h 1919069"/>
                <a:gd name="connsiteX7" fmla="*/ 0 w 1600200"/>
                <a:gd name="connsiteY7" fmla="*/ 376019 h 1919069"/>
                <a:gd name="connsiteX8" fmla="*/ 371475 w 1600200"/>
                <a:gd name="connsiteY8" fmla="*/ 1118 h 1919069"/>
                <a:gd name="connsiteX0" fmla="*/ 371475 w 1600200"/>
                <a:gd name="connsiteY0" fmla="*/ 1118 h 1919069"/>
                <a:gd name="connsiteX1" fmla="*/ 568075 w 1600200"/>
                <a:gd name="connsiteY1" fmla="*/ 602876 h 1919069"/>
                <a:gd name="connsiteX2" fmla="*/ 374089 w 1600200"/>
                <a:gd name="connsiteY2" fmla="*/ 646744 h 1919069"/>
                <a:gd name="connsiteX3" fmla="*/ 987445 w 1600200"/>
                <a:gd name="connsiteY3" fmla="*/ 1528815 h 1919069"/>
                <a:gd name="connsiteX4" fmla="*/ 1173048 w 1600200"/>
                <a:gd name="connsiteY4" fmla="*/ 1311482 h 1919069"/>
                <a:gd name="connsiteX5" fmla="*/ 1600200 w 1600200"/>
                <a:gd name="connsiteY5" fmla="*/ 1728569 h 1919069"/>
                <a:gd name="connsiteX6" fmla="*/ 1038225 w 1600200"/>
                <a:gd name="connsiteY6" fmla="*/ 1919069 h 1919069"/>
                <a:gd name="connsiteX7" fmla="*/ 0 w 1600200"/>
                <a:gd name="connsiteY7" fmla="*/ 376019 h 1919069"/>
                <a:gd name="connsiteX8" fmla="*/ 371475 w 1600200"/>
                <a:gd name="connsiteY8" fmla="*/ 1118 h 1919069"/>
                <a:gd name="connsiteX0" fmla="*/ 371475 w 1588662"/>
                <a:gd name="connsiteY0" fmla="*/ 1118 h 1919069"/>
                <a:gd name="connsiteX1" fmla="*/ 568075 w 1588662"/>
                <a:gd name="connsiteY1" fmla="*/ 602876 h 1919069"/>
                <a:gd name="connsiteX2" fmla="*/ 374089 w 1588662"/>
                <a:gd name="connsiteY2" fmla="*/ 646744 h 1919069"/>
                <a:gd name="connsiteX3" fmla="*/ 987445 w 1588662"/>
                <a:gd name="connsiteY3" fmla="*/ 1528815 h 1919069"/>
                <a:gd name="connsiteX4" fmla="*/ 1173048 w 1588662"/>
                <a:gd name="connsiteY4" fmla="*/ 1311482 h 1919069"/>
                <a:gd name="connsiteX5" fmla="*/ 1588662 w 1588662"/>
                <a:gd name="connsiteY5" fmla="*/ 1699723 h 1919069"/>
                <a:gd name="connsiteX6" fmla="*/ 1038225 w 1588662"/>
                <a:gd name="connsiteY6" fmla="*/ 1919069 h 1919069"/>
                <a:gd name="connsiteX7" fmla="*/ 0 w 1588662"/>
                <a:gd name="connsiteY7" fmla="*/ 376019 h 1919069"/>
                <a:gd name="connsiteX8" fmla="*/ 371475 w 1588662"/>
                <a:gd name="connsiteY8" fmla="*/ 1118 h 1919069"/>
                <a:gd name="connsiteX0" fmla="*/ 371475 w 1600166"/>
                <a:gd name="connsiteY0" fmla="*/ 1118 h 1919069"/>
                <a:gd name="connsiteX1" fmla="*/ 568075 w 1600166"/>
                <a:gd name="connsiteY1" fmla="*/ 602876 h 1919069"/>
                <a:gd name="connsiteX2" fmla="*/ 374089 w 1600166"/>
                <a:gd name="connsiteY2" fmla="*/ 646744 h 1919069"/>
                <a:gd name="connsiteX3" fmla="*/ 987445 w 1600166"/>
                <a:gd name="connsiteY3" fmla="*/ 1528815 h 1919069"/>
                <a:gd name="connsiteX4" fmla="*/ 1173048 w 1600166"/>
                <a:gd name="connsiteY4" fmla="*/ 1311482 h 1919069"/>
                <a:gd name="connsiteX5" fmla="*/ 1588662 w 1600166"/>
                <a:gd name="connsiteY5" fmla="*/ 1699723 h 1919069"/>
                <a:gd name="connsiteX6" fmla="*/ 1038225 w 1600166"/>
                <a:gd name="connsiteY6" fmla="*/ 1919069 h 1919069"/>
                <a:gd name="connsiteX7" fmla="*/ 0 w 1600166"/>
                <a:gd name="connsiteY7" fmla="*/ 376019 h 1919069"/>
                <a:gd name="connsiteX8" fmla="*/ 371475 w 1600166"/>
                <a:gd name="connsiteY8" fmla="*/ 1118 h 1919069"/>
                <a:gd name="connsiteX0" fmla="*/ 371475 w 1600166"/>
                <a:gd name="connsiteY0" fmla="*/ 1118 h 1919069"/>
                <a:gd name="connsiteX1" fmla="*/ 568075 w 1600166"/>
                <a:gd name="connsiteY1" fmla="*/ 602876 h 1919069"/>
                <a:gd name="connsiteX2" fmla="*/ 374089 w 1600166"/>
                <a:gd name="connsiteY2" fmla="*/ 646744 h 1919069"/>
                <a:gd name="connsiteX3" fmla="*/ 987445 w 1600166"/>
                <a:gd name="connsiteY3" fmla="*/ 1528815 h 1919069"/>
                <a:gd name="connsiteX4" fmla="*/ 1173048 w 1600166"/>
                <a:gd name="connsiteY4" fmla="*/ 1311482 h 1919069"/>
                <a:gd name="connsiteX5" fmla="*/ 1588662 w 1600166"/>
                <a:gd name="connsiteY5" fmla="*/ 1699723 h 1919069"/>
                <a:gd name="connsiteX6" fmla="*/ 1038225 w 1600166"/>
                <a:gd name="connsiteY6" fmla="*/ 1919069 h 1919069"/>
                <a:gd name="connsiteX7" fmla="*/ 0 w 1600166"/>
                <a:gd name="connsiteY7" fmla="*/ 376019 h 1919069"/>
                <a:gd name="connsiteX8" fmla="*/ 371475 w 1600166"/>
                <a:gd name="connsiteY8" fmla="*/ 1118 h 1919069"/>
                <a:gd name="connsiteX0" fmla="*/ 371475 w 1596260"/>
                <a:gd name="connsiteY0" fmla="*/ 1118 h 1919069"/>
                <a:gd name="connsiteX1" fmla="*/ 568075 w 1596260"/>
                <a:gd name="connsiteY1" fmla="*/ 602876 h 1919069"/>
                <a:gd name="connsiteX2" fmla="*/ 374089 w 1596260"/>
                <a:gd name="connsiteY2" fmla="*/ 646744 h 1919069"/>
                <a:gd name="connsiteX3" fmla="*/ 987445 w 1596260"/>
                <a:gd name="connsiteY3" fmla="*/ 1528815 h 1919069"/>
                <a:gd name="connsiteX4" fmla="*/ 1173048 w 1596260"/>
                <a:gd name="connsiteY4" fmla="*/ 1311482 h 1919069"/>
                <a:gd name="connsiteX5" fmla="*/ 1588662 w 1596260"/>
                <a:gd name="connsiteY5" fmla="*/ 1699723 h 1919069"/>
                <a:gd name="connsiteX6" fmla="*/ 1038225 w 1596260"/>
                <a:gd name="connsiteY6" fmla="*/ 1919069 h 1919069"/>
                <a:gd name="connsiteX7" fmla="*/ 0 w 1596260"/>
                <a:gd name="connsiteY7" fmla="*/ 376019 h 1919069"/>
                <a:gd name="connsiteX8" fmla="*/ 371475 w 1596260"/>
                <a:gd name="connsiteY8" fmla="*/ 1118 h 1919069"/>
                <a:gd name="connsiteX0" fmla="*/ 371475 w 1596260"/>
                <a:gd name="connsiteY0" fmla="*/ 1118 h 1919069"/>
                <a:gd name="connsiteX1" fmla="*/ 568075 w 1596260"/>
                <a:gd name="connsiteY1" fmla="*/ 602876 h 1919069"/>
                <a:gd name="connsiteX2" fmla="*/ 374089 w 1596260"/>
                <a:gd name="connsiteY2" fmla="*/ 646744 h 1919069"/>
                <a:gd name="connsiteX3" fmla="*/ 987445 w 1596260"/>
                <a:gd name="connsiteY3" fmla="*/ 1528815 h 1919069"/>
                <a:gd name="connsiteX4" fmla="*/ 1173048 w 1596260"/>
                <a:gd name="connsiteY4" fmla="*/ 1311482 h 1919069"/>
                <a:gd name="connsiteX5" fmla="*/ 1588662 w 1596260"/>
                <a:gd name="connsiteY5" fmla="*/ 1699723 h 1919069"/>
                <a:gd name="connsiteX6" fmla="*/ 1038225 w 1596260"/>
                <a:gd name="connsiteY6" fmla="*/ 1919069 h 1919069"/>
                <a:gd name="connsiteX7" fmla="*/ 0 w 1596260"/>
                <a:gd name="connsiteY7" fmla="*/ 376019 h 1919069"/>
                <a:gd name="connsiteX8" fmla="*/ 371475 w 1596260"/>
                <a:gd name="connsiteY8" fmla="*/ 1118 h 1919069"/>
                <a:gd name="connsiteX0" fmla="*/ 371475 w 1596260"/>
                <a:gd name="connsiteY0" fmla="*/ 1118 h 1946976"/>
                <a:gd name="connsiteX1" fmla="*/ 568075 w 1596260"/>
                <a:gd name="connsiteY1" fmla="*/ 602876 h 1946976"/>
                <a:gd name="connsiteX2" fmla="*/ 374089 w 1596260"/>
                <a:gd name="connsiteY2" fmla="*/ 646744 h 1946976"/>
                <a:gd name="connsiteX3" fmla="*/ 987445 w 1596260"/>
                <a:gd name="connsiteY3" fmla="*/ 1528815 h 1946976"/>
                <a:gd name="connsiteX4" fmla="*/ 1173048 w 1596260"/>
                <a:gd name="connsiteY4" fmla="*/ 1311482 h 1946976"/>
                <a:gd name="connsiteX5" fmla="*/ 1588662 w 1596260"/>
                <a:gd name="connsiteY5" fmla="*/ 1699723 h 1946976"/>
                <a:gd name="connsiteX6" fmla="*/ 1038225 w 1596260"/>
                <a:gd name="connsiteY6" fmla="*/ 1919069 h 1946976"/>
                <a:gd name="connsiteX7" fmla="*/ 0 w 1596260"/>
                <a:gd name="connsiteY7" fmla="*/ 376019 h 1946976"/>
                <a:gd name="connsiteX8" fmla="*/ 371475 w 1596260"/>
                <a:gd name="connsiteY8" fmla="*/ 1118 h 1946976"/>
                <a:gd name="connsiteX0" fmla="*/ 357053 w 1581838"/>
                <a:gd name="connsiteY0" fmla="*/ 1118 h 1946976"/>
                <a:gd name="connsiteX1" fmla="*/ 553653 w 1581838"/>
                <a:gd name="connsiteY1" fmla="*/ 602876 h 1946976"/>
                <a:gd name="connsiteX2" fmla="*/ 359667 w 1581838"/>
                <a:gd name="connsiteY2" fmla="*/ 646744 h 1946976"/>
                <a:gd name="connsiteX3" fmla="*/ 973023 w 1581838"/>
                <a:gd name="connsiteY3" fmla="*/ 1528815 h 1946976"/>
                <a:gd name="connsiteX4" fmla="*/ 1158626 w 1581838"/>
                <a:gd name="connsiteY4" fmla="*/ 1311482 h 1946976"/>
                <a:gd name="connsiteX5" fmla="*/ 1574240 w 1581838"/>
                <a:gd name="connsiteY5" fmla="*/ 1699723 h 1946976"/>
                <a:gd name="connsiteX6" fmla="*/ 1023803 w 1581838"/>
                <a:gd name="connsiteY6" fmla="*/ 1919069 h 1946976"/>
                <a:gd name="connsiteX7" fmla="*/ 0 w 1581838"/>
                <a:gd name="connsiteY7" fmla="*/ 378903 h 1946976"/>
                <a:gd name="connsiteX8" fmla="*/ 357053 w 1581838"/>
                <a:gd name="connsiteY8" fmla="*/ 1118 h 1946976"/>
                <a:gd name="connsiteX0" fmla="*/ 357053 w 1581838"/>
                <a:gd name="connsiteY0" fmla="*/ 1118 h 1946976"/>
                <a:gd name="connsiteX1" fmla="*/ 553653 w 1581838"/>
                <a:gd name="connsiteY1" fmla="*/ 602876 h 1946976"/>
                <a:gd name="connsiteX2" fmla="*/ 359667 w 1581838"/>
                <a:gd name="connsiteY2" fmla="*/ 646744 h 1946976"/>
                <a:gd name="connsiteX3" fmla="*/ 973023 w 1581838"/>
                <a:gd name="connsiteY3" fmla="*/ 1528815 h 1946976"/>
                <a:gd name="connsiteX4" fmla="*/ 1158626 w 1581838"/>
                <a:gd name="connsiteY4" fmla="*/ 1311482 h 1946976"/>
                <a:gd name="connsiteX5" fmla="*/ 1574240 w 1581838"/>
                <a:gd name="connsiteY5" fmla="*/ 1699723 h 1946976"/>
                <a:gd name="connsiteX6" fmla="*/ 1023803 w 1581838"/>
                <a:gd name="connsiteY6" fmla="*/ 1919069 h 1946976"/>
                <a:gd name="connsiteX7" fmla="*/ 0 w 1581838"/>
                <a:gd name="connsiteY7" fmla="*/ 378903 h 1946976"/>
                <a:gd name="connsiteX8" fmla="*/ 357053 w 1581838"/>
                <a:gd name="connsiteY8" fmla="*/ 1118 h 1946976"/>
                <a:gd name="connsiteX0" fmla="*/ 357053 w 1581838"/>
                <a:gd name="connsiteY0" fmla="*/ 1118 h 1946976"/>
                <a:gd name="connsiteX1" fmla="*/ 553653 w 1581838"/>
                <a:gd name="connsiteY1" fmla="*/ 602876 h 1946976"/>
                <a:gd name="connsiteX2" fmla="*/ 359667 w 1581838"/>
                <a:gd name="connsiteY2" fmla="*/ 646744 h 1946976"/>
                <a:gd name="connsiteX3" fmla="*/ 973023 w 1581838"/>
                <a:gd name="connsiteY3" fmla="*/ 1528815 h 1946976"/>
                <a:gd name="connsiteX4" fmla="*/ 1158626 w 1581838"/>
                <a:gd name="connsiteY4" fmla="*/ 1311482 h 1946976"/>
                <a:gd name="connsiteX5" fmla="*/ 1574240 w 1581838"/>
                <a:gd name="connsiteY5" fmla="*/ 1699723 h 1946976"/>
                <a:gd name="connsiteX6" fmla="*/ 1023803 w 1581838"/>
                <a:gd name="connsiteY6" fmla="*/ 1919069 h 1946976"/>
                <a:gd name="connsiteX7" fmla="*/ 0 w 1581838"/>
                <a:gd name="connsiteY7" fmla="*/ 378903 h 1946976"/>
                <a:gd name="connsiteX8" fmla="*/ 357053 w 1581838"/>
                <a:gd name="connsiteY8" fmla="*/ 1118 h 1946976"/>
                <a:gd name="connsiteX0" fmla="*/ 333976 w 1558761"/>
                <a:gd name="connsiteY0" fmla="*/ 1118 h 1946976"/>
                <a:gd name="connsiteX1" fmla="*/ 530576 w 1558761"/>
                <a:gd name="connsiteY1" fmla="*/ 602876 h 1946976"/>
                <a:gd name="connsiteX2" fmla="*/ 336590 w 1558761"/>
                <a:gd name="connsiteY2" fmla="*/ 646744 h 1946976"/>
                <a:gd name="connsiteX3" fmla="*/ 949946 w 1558761"/>
                <a:gd name="connsiteY3" fmla="*/ 1528815 h 1946976"/>
                <a:gd name="connsiteX4" fmla="*/ 1135549 w 1558761"/>
                <a:gd name="connsiteY4" fmla="*/ 1311482 h 1946976"/>
                <a:gd name="connsiteX5" fmla="*/ 1551163 w 1558761"/>
                <a:gd name="connsiteY5" fmla="*/ 1699723 h 1946976"/>
                <a:gd name="connsiteX6" fmla="*/ 1000726 w 1558761"/>
                <a:gd name="connsiteY6" fmla="*/ 1919069 h 1946976"/>
                <a:gd name="connsiteX7" fmla="*/ 0 w 1558761"/>
                <a:gd name="connsiteY7" fmla="*/ 390441 h 1946976"/>
                <a:gd name="connsiteX8" fmla="*/ 333976 w 1558761"/>
                <a:gd name="connsiteY8" fmla="*/ 1118 h 1946976"/>
                <a:gd name="connsiteX0" fmla="*/ 335877 w 1560662"/>
                <a:gd name="connsiteY0" fmla="*/ 1118 h 1946976"/>
                <a:gd name="connsiteX1" fmla="*/ 532477 w 1560662"/>
                <a:gd name="connsiteY1" fmla="*/ 602876 h 1946976"/>
                <a:gd name="connsiteX2" fmla="*/ 338491 w 1560662"/>
                <a:gd name="connsiteY2" fmla="*/ 646744 h 1946976"/>
                <a:gd name="connsiteX3" fmla="*/ 951847 w 1560662"/>
                <a:gd name="connsiteY3" fmla="*/ 1528815 h 1946976"/>
                <a:gd name="connsiteX4" fmla="*/ 1137450 w 1560662"/>
                <a:gd name="connsiteY4" fmla="*/ 1311482 h 1946976"/>
                <a:gd name="connsiteX5" fmla="*/ 1553064 w 1560662"/>
                <a:gd name="connsiteY5" fmla="*/ 1699723 h 1946976"/>
                <a:gd name="connsiteX6" fmla="*/ 1002627 w 1560662"/>
                <a:gd name="connsiteY6" fmla="*/ 1919069 h 1946976"/>
                <a:gd name="connsiteX7" fmla="*/ 1901 w 1560662"/>
                <a:gd name="connsiteY7" fmla="*/ 390441 h 1946976"/>
                <a:gd name="connsiteX8" fmla="*/ 335877 w 1560662"/>
                <a:gd name="connsiteY8" fmla="*/ 1118 h 1946976"/>
                <a:gd name="connsiteX0" fmla="*/ 335877 w 1560662"/>
                <a:gd name="connsiteY0" fmla="*/ 1118 h 1946976"/>
                <a:gd name="connsiteX1" fmla="*/ 532477 w 1560662"/>
                <a:gd name="connsiteY1" fmla="*/ 602876 h 1946976"/>
                <a:gd name="connsiteX2" fmla="*/ 338491 w 1560662"/>
                <a:gd name="connsiteY2" fmla="*/ 646744 h 1946976"/>
                <a:gd name="connsiteX3" fmla="*/ 951847 w 1560662"/>
                <a:gd name="connsiteY3" fmla="*/ 1528815 h 1946976"/>
                <a:gd name="connsiteX4" fmla="*/ 1137450 w 1560662"/>
                <a:gd name="connsiteY4" fmla="*/ 1311482 h 1946976"/>
                <a:gd name="connsiteX5" fmla="*/ 1553064 w 1560662"/>
                <a:gd name="connsiteY5" fmla="*/ 1699723 h 1946976"/>
                <a:gd name="connsiteX6" fmla="*/ 1002627 w 1560662"/>
                <a:gd name="connsiteY6" fmla="*/ 1919069 h 1946976"/>
                <a:gd name="connsiteX7" fmla="*/ 1901 w 1560662"/>
                <a:gd name="connsiteY7" fmla="*/ 390441 h 1946976"/>
                <a:gd name="connsiteX8" fmla="*/ 335877 w 1560662"/>
                <a:gd name="connsiteY8" fmla="*/ 1118 h 1946976"/>
                <a:gd name="connsiteX0" fmla="*/ 335877 w 1560662"/>
                <a:gd name="connsiteY0" fmla="*/ 1118 h 1946976"/>
                <a:gd name="connsiteX1" fmla="*/ 532477 w 1560662"/>
                <a:gd name="connsiteY1" fmla="*/ 602876 h 1946976"/>
                <a:gd name="connsiteX2" fmla="*/ 338491 w 1560662"/>
                <a:gd name="connsiteY2" fmla="*/ 646744 h 1946976"/>
                <a:gd name="connsiteX3" fmla="*/ 951847 w 1560662"/>
                <a:gd name="connsiteY3" fmla="*/ 1528815 h 1946976"/>
                <a:gd name="connsiteX4" fmla="*/ 1137450 w 1560662"/>
                <a:gd name="connsiteY4" fmla="*/ 1311482 h 1946976"/>
                <a:gd name="connsiteX5" fmla="*/ 1553064 w 1560662"/>
                <a:gd name="connsiteY5" fmla="*/ 1699723 h 1946976"/>
                <a:gd name="connsiteX6" fmla="*/ 1002627 w 1560662"/>
                <a:gd name="connsiteY6" fmla="*/ 1919069 h 1946976"/>
                <a:gd name="connsiteX7" fmla="*/ 1901 w 1560662"/>
                <a:gd name="connsiteY7" fmla="*/ 390441 h 1946976"/>
                <a:gd name="connsiteX8" fmla="*/ 335877 w 1560662"/>
                <a:gd name="connsiteY8" fmla="*/ 1118 h 1946976"/>
                <a:gd name="connsiteX0" fmla="*/ 335877 w 1560662"/>
                <a:gd name="connsiteY0" fmla="*/ 1118 h 1946976"/>
                <a:gd name="connsiteX1" fmla="*/ 532477 w 1560662"/>
                <a:gd name="connsiteY1" fmla="*/ 602876 h 1946976"/>
                <a:gd name="connsiteX2" fmla="*/ 344260 w 1560662"/>
                <a:gd name="connsiteY2" fmla="*/ 655398 h 1946976"/>
                <a:gd name="connsiteX3" fmla="*/ 951847 w 1560662"/>
                <a:gd name="connsiteY3" fmla="*/ 1528815 h 1946976"/>
                <a:gd name="connsiteX4" fmla="*/ 1137450 w 1560662"/>
                <a:gd name="connsiteY4" fmla="*/ 1311482 h 1946976"/>
                <a:gd name="connsiteX5" fmla="*/ 1553064 w 1560662"/>
                <a:gd name="connsiteY5" fmla="*/ 1699723 h 1946976"/>
                <a:gd name="connsiteX6" fmla="*/ 1002627 w 1560662"/>
                <a:gd name="connsiteY6" fmla="*/ 1919069 h 1946976"/>
                <a:gd name="connsiteX7" fmla="*/ 1901 w 1560662"/>
                <a:gd name="connsiteY7" fmla="*/ 390441 h 1946976"/>
                <a:gd name="connsiteX8" fmla="*/ 335877 w 1560662"/>
                <a:gd name="connsiteY8" fmla="*/ 1118 h 1946976"/>
                <a:gd name="connsiteX0" fmla="*/ 335877 w 1560662"/>
                <a:gd name="connsiteY0" fmla="*/ 196 h 1946054"/>
                <a:gd name="connsiteX1" fmla="*/ 532477 w 1560662"/>
                <a:gd name="connsiteY1" fmla="*/ 601954 h 1946054"/>
                <a:gd name="connsiteX2" fmla="*/ 344260 w 1560662"/>
                <a:gd name="connsiteY2" fmla="*/ 654476 h 1946054"/>
                <a:gd name="connsiteX3" fmla="*/ 951847 w 1560662"/>
                <a:gd name="connsiteY3" fmla="*/ 1527893 h 1946054"/>
                <a:gd name="connsiteX4" fmla="*/ 1137450 w 1560662"/>
                <a:gd name="connsiteY4" fmla="*/ 1310560 h 1946054"/>
                <a:gd name="connsiteX5" fmla="*/ 1553064 w 1560662"/>
                <a:gd name="connsiteY5" fmla="*/ 1698801 h 1946054"/>
                <a:gd name="connsiteX6" fmla="*/ 1002627 w 1560662"/>
                <a:gd name="connsiteY6" fmla="*/ 1918147 h 1946054"/>
                <a:gd name="connsiteX7" fmla="*/ 1901 w 1560662"/>
                <a:gd name="connsiteY7" fmla="*/ 389519 h 1946054"/>
                <a:gd name="connsiteX8" fmla="*/ 335877 w 1560662"/>
                <a:gd name="connsiteY8" fmla="*/ 196 h 1946054"/>
                <a:gd name="connsiteX0" fmla="*/ 332898 w 1560662"/>
                <a:gd name="connsiteY0" fmla="*/ 199 h 1937121"/>
                <a:gd name="connsiteX1" fmla="*/ 532477 w 1560662"/>
                <a:gd name="connsiteY1" fmla="*/ 593021 h 1937121"/>
                <a:gd name="connsiteX2" fmla="*/ 344260 w 1560662"/>
                <a:gd name="connsiteY2" fmla="*/ 645543 h 1937121"/>
                <a:gd name="connsiteX3" fmla="*/ 951847 w 1560662"/>
                <a:gd name="connsiteY3" fmla="*/ 1518960 h 1937121"/>
                <a:gd name="connsiteX4" fmla="*/ 1137450 w 1560662"/>
                <a:gd name="connsiteY4" fmla="*/ 1301627 h 1937121"/>
                <a:gd name="connsiteX5" fmla="*/ 1553064 w 1560662"/>
                <a:gd name="connsiteY5" fmla="*/ 1689868 h 1937121"/>
                <a:gd name="connsiteX6" fmla="*/ 1002627 w 1560662"/>
                <a:gd name="connsiteY6" fmla="*/ 1909214 h 1937121"/>
                <a:gd name="connsiteX7" fmla="*/ 1901 w 1560662"/>
                <a:gd name="connsiteY7" fmla="*/ 380586 h 1937121"/>
                <a:gd name="connsiteX8" fmla="*/ 332898 w 1560662"/>
                <a:gd name="connsiteY8" fmla="*/ 199 h 1937121"/>
                <a:gd name="connsiteX0" fmla="*/ 332898 w 1560662"/>
                <a:gd name="connsiteY0" fmla="*/ 199 h 1937121"/>
                <a:gd name="connsiteX1" fmla="*/ 532477 w 1560662"/>
                <a:gd name="connsiteY1" fmla="*/ 593021 h 1937121"/>
                <a:gd name="connsiteX2" fmla="*/ 344260 w 1560662"/>
                <a:gd name="connsiteY2" fmla="*/ 645543 h 1937121"/>
                <a:gd name="connsiteX3" fmla="*/ 951847 w 1560662"/>
                <a:gd name="connsiteY3" fmla="*/ 1518960 h 1937121"/>
                <a:gd name="connsiteX4" fmla="*/ 1137450 w 1560662"/>
                <a:gd name="connsiteY4" fmla="*/ 1301627 h 1937121"/>
                <a:gd name="connsiteX5" fmla="*/ 1553064 w 1560662"/>
                <a:gd name="connsiteY5" fmla="*/ 1689868 h 1937121"/>
                <a:gd name="connsiteX6" fmla="*/ 1002627 w 1560662"/>
                <a:gd name="connsiteY6" fmla="*/ 1909214 h 1937121"/>
                <a:gd name="connsiteX7" fmla="*/ 1901 w 1560662"/>
                <a:gd name="connsiteY7" fmla="*/ 380586 h 1937121"/>
                <a:gd name="connsiteX8" fmla="*/ 332898 w 1560662"/>
                <a:gd name="connsiteY8" fmla="*/ 199 h 1937121"/>
                <a:gd name="connsiteX0" fmla="*/ 332898 w 1560662"/>
                <a:gd name="connsiteY0" fmla="*/ 199 h 1937121"/>
                <a:gd name="connsiteX1" fmla="*/ 532477 w 1560662"/>
                <a:gd name="connsiteY1" fmla="*/ 593021 h 1937121"/>
                <a:gd name="connsiteX2" fmla="*/ 344260 w 1560662"/>
                <a:gd name="connsiteY2" fmla="*/ 645543 h 1937121"/>
                <a:gd name="connsiteX3" fmla="*/ 951847 w 1560662"/>
                <a:gd name="connsiteY3" fmla="*/ 1518960 h 1937121"/>
                <a:gd name="connsiteX4" fmla="*/ 1137450 w 1560662"/>
                <a:gd name="connsiteY4" fmla="*/ 1301627 h 1937121"/>
                <a:gd name="connsiteX5" fmla="*/ 1553064 w 1560662"/>
                <a:gd name="connsiteY5" fmla="*/ 1689868 h 1937121"/>
                <a:gd name="connsiteX6" fmla="*/ 1002627 w 1560662"/>
                <a:gd name="connsiteY6" fmla="*/ 1909214 h 1937121"/>
                <a:gd name="connsiteX7" fmla="*/ 1901 w 1560662"/>
                <a:gd name="connsiteY7" fmla="*/ 380586 h 1937121"/>
                <a:gd name="connsiteX8" fmla="*/ 332898 w 1560662"/>
                <a:gd name="connsiteY8" fmla="*/ 199 h 1937121"/>
                <a:gd name="connsiteX0" fmla="*/ 332898 w 1565431"/>
                <a:gd name="connsiteY0" fmla="*/ 199 h 1937121"/>
                <a:gd name="connsiteX1" fmla="*/ 532477 w 1565431"/>
                <a:gd name="connsiteY1" fmla="*/ 593021 h 1937121"/>
                <a:gd name="connsiteX2" fmla="*/ 344260 w 1565431"/>
                <a:gd name="connsiteY2" fmla="*/ 645543 h 1937121"/>
                <a:gd name="connsiteX3" fmla="*/ 951847 w 1565431"/>
                <a:gd name="connsiteY3" fmla="*/ 1518960 h 1937121"/>
                <a:gd name="connsiteX4" fmla="*/ 1137450 w 1565431"/>
                <a:gd name="connsiteY4" fmla="*/ 1301627 h 1937121"/>
                <a:gd name="connsiteX5" fmla="*/ 1553064 w 1565431"/>
                <a:gd name="connsiteY5" fmla="*/ 1689868 h 1937121"/>
                <a:gd name="connsiteX6" fmla="*/ 1002627 w 1565431"/>
                <a:gd name="connsiteY6" fmla="*/ 1909214 h 1937121"/>
                <a:gd name="connsiteX7" fmla="*/ 1901 w 1565431"/>
                <a:gd name="connsiteY7" fmla="*/ 380586 h 1937121"/>
                <a:gd name="connsiteX8" fmla="*/ 332898 w 1565431"/>
                <a:gd name="connsiteY8" fmla="*/ 199 h 1937121"/>
                <a:gd name="connsiteX0" fmla="*/ 332898 w 1565431"/>
                <a:gd name="connsiteY0" fmla="*/ 199 h 1937121"/>
                <a:gd name="connsiteX1" fmla="*/ 532477 w 1565431"/>
                <a:gd name="connsiteY1" fmla="*/ 593021 h 1937121"/>
                <a:gd name="connsiteX2" fmla="*/ 344260 w 1565431"/>
                <a:gd name="connsiteY2" fmla="*/ 645543 h 1937121"/>
                <a:gd name="connsiteX3" fmla="*/ 951847 w 1565431"/>
                <a:gd name="connsiteY3" fmla="*/ 1518960 h 1937121"/>
                <a:gd name="connsiteX4" fmla="*/ 1137450 w 1565431"/>
                <a:gd name="connsiteY4" fmla="*/ 1301627 h 1937121"/>
                <a:gd name="connsiteX5" fmla="*/ 1553064 w 1565431"/>
                <a:gd name="connsiteY5" fmla="*/ 1689868 h 1937121"/>
                <a:gd name="connsiteX6" fmla="*/ 1002627 w 1565431"/>
                <a:gd name="connsiteY6" fmla="*/ 1909214 h 1937121"/>
                <a:gd name="connsiteX7" fmla="*/ 1901 w 1565431"/>
                <a:gd name="connsiteY7" fmla="*/ 380586 h 1937121"/>
                <a:gd name="connsiteX8" fmla="*/ 332898 w 1565431"/>
                <a:gd name="connsiteY8" fmla="*/ 199 h 19371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65431" h="1937121">
                  <a:moveTo>
                    <a:pt x="332898" y="199"/>
                  </a:moveTo>
                  <a:cubicBezTo>
                    <a:pt x="480797" y="-12106"/>
                    <a:pt x="712130" y="551085"/>
                    <a:pt x="532477" y="593021"/>
                  </a:cubicBezTo>
                  <a:lnTo>
                    <a:pt x="344260" y="645543"/>
                  </a:lnTo>
                  <a:cubicBezTo>
                    <a:pt x="475639" y="1163599"/>
                    <a:pt x="690666" y="1300897"/>
                    <a:pt x="951847" y="1518960"/>
                  </a:cubicBezTo>
                  <a:cubicBezTo>
                    <a:pt x="1003138" y="1396518"/>
                    <a:pt x="1042046" y="1291100"/>
                    <a:pt x="1137450" y="1301627"/>
                  </a:cubicBezTo>
                  <a:cubicBezTo>
                    <a:pt x="1276950" y="1299313"/>
                    <a:pt x="1636332" y="1564228"/>
                    <a:pt x="1553064" y="1689868"/>
                  </a:cubicBezTo>
                  <a:cubicBezTo>
                    <a:pt x="1389777" y="1941825"/>
                    <a:pt x="1145722" y="1971673"/>
                    <a:pt x="1002627" y="1909214"/>
                  </a:cubicBezTo>
                  <a:cubicBezTo>
                    <a:pt x="545977" y="1690048"/>
                    <a:pt x="-37590" y="1110316"/>
                    <a:pt x="1901" y="380586"/>
                  </a:cubicBezTo>
                  <a:cubicBezTo>
                    <a:pt x="36305" y="148891"/>
                    <a:pt x="133416" y="23363"/>
                    <a:pt x="332898" y="199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>
                <a:solidFill>
                  <a:schemeClr val="tx1">
                    <a:lumMod val="85000"/>
                    <a:lumOff val="15000"/>
                  </a:schemeClr>
                </a:solidFill>
                <a:latin typeface="Larabiefont" panose="00000700000000000000" pitchFamily="1" charset="0"/>
              </a:endParaRPr>
            </a:p>
          </p:txBody>
        </p:sp>
      </p:grpSp>
      <p:grpSp>
        <p:nvGrpSpPr>
          <p:cNvPr id="17" name="Group 16"/>
          <p:cNvGrpSpPr/>
          <p:nvPr/>
        </p:nvGrpSpPr>
        <p:grpSpPr>
          <a:xfrm>
            <a:off x="1667276" y="1748766"/>
            <a:ext cx="200890" cy="190500"/>
            <a:chOff x="268649" y="865670"/>
            <a:chExt cx="200890" cy="190500"/>
          </a:xfrm>
        </p:grpSpPr>
        <p:sp>
          <p:nvSpPr>
            <p:cNvPr id="18" name="Rectangle 17"/>
            <p:cNvSpPr/>
            <p:nvPr/>
          </p:nvSpPr>
          <p:spPr>
            <a:xfrm>
              <a:off x="268649" y="865670"/>
              <a:ext cx="200890" cy="190500"/>
            </a:xfrm>
            <a:prstGeom prst="rect">
              <a:avLst/>
            </a:prstGeom>
            <a:solidFill>
              <a:srgbClr val="29A6A3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85000"/>
                    <a:lumOff val="15000"/>
                  </a:schemeClr>
                </a:solidFill>
                <a:latin typeface="Larabiefont" panose="00000700000000000000" pitchFamily="1" charset="0"/>
              </a:endParaRPr>
            </a:p>
          </p:txBody>
        </p:sp>
        <p:sp>
          <p:nvSpPr>
            <p:cNvPr id="19" name="Teardrop 6">
              <a:extLst>
                <a:ext uri="{FF2B5EF4-FFF2-40B4-BE49-F238E27FC236}">
                  <a16:creationId xmlns:a16="http://schemas.microsoft.com/office/drawing/2014/main" id="{3FF8E6D1-A5CA-4857-BFE4-E947E4F2F934}"/>
                </a:ext>
              </a:extLst>
            </p:cNvPr>
            <p:cNvSpPr/>
            <p:nvPr/>
          </p:nvSpPr>
          <p:spPr>
            <a:xfrm rot="8100000">
              <a:off x="321448" y="909093"/>
              <a:ext cx="95293" cy="95295"/>
            </a:xfrm>
            <a:custGeom>
              <a:avLst/>
              <a:gdLst/>
              <a:ahLst/>
              <a:cxnLst/>
              <a:rect l="l" t="t" r="r" b="b"/>
              <a:pathLst>
                <a:path w="2483832" h="2483835">
                  <a:moveTo>
                    <a:pt x="657616" y="1826218"/>
                  </a:moveTo>
                  <a:cubicBezTo>
                    <a:pt x="806520" y="1975122"/>
                    <a:pt x="1047940" y="1975122"/>
                    <a:pt x="1196844" y="1826218"/>
                  </a:cubicBezTo>
                  <a:cubicBezTo>
                    <a:pt x="1345748" y="1677314"/>
                    <a:pt x="1345748" y="1435894"/>
                    <a:pt x="1196844" y="1286990"/>
                  </a:cubicBezTo>
                  <a:cubicBezTo>
                    <a:pt x="1047940" y="1138086"/>
                    <a:pt x="806520" y="1138086"/>
                    <a:pt x="657616" y="1286990"/>
                  </a:cubicBezTo>
                  <a:cubicBezTo>
                    <a:pt x="508712" y="1435894"/>
                    <a:pt x="508712" y="1677314"/>
                    <a:pt x="657616" y="1826218"/>
                  </a:cubicBezTo>
                  <a:close/>
                  <a:moveTo>
                    <a:pt x="293335" y="2190500"/>
                  </a:moveTo>
                  <a:cubicBezTo>
                    <a:pt x="112098" y="2009262"/>
                    <a:pt x="0" y="1758885"/>
                    <a:pt x="0" y="1482325"/>
                  </a:cubicBezTo>
                  <a:cubicBezTo>
                    <a:pt x="0" y="929206"/>
                    <a:pt x="459290" y="590078"/>
                    <a:pt x="1001509" y="480815"/>
                  </a:cubicBezTo>
                  <a:cubicBezTo>
                    <a:pt x="1569704" y="366317"/>
                    <a:pt x="1861757" y="259925"/>
                    <a:pt x="2483832" y="0"/>
                  </a:cubicBezTo>
                  <a:cubicBezTo>
                    <a:pt x="2230640" y="682694"/>
                    <a:pt x="2130986" y="873716"/>
                    <a:pt x="2003018" y="1482325"/>
                  </a:cubicBezTo>
                  <a:cubicBezTo>
                    <a:pt x="1901990" y="2042180"/>
                    <a:pt x="1554627" y="2483835"/>
                    <a:pt x="1001509" y="2483835"/>
                  </a:cubicBezTo>
                  <a:cubicBezTo>
                    <a:pt x="724950" y="2483835"/>
                    <a:pt x="474573" y="2371737"/>
                    <a:pt x="293335" y="219050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>
                <a:solidFill>
                  <a:schemeClr val="tx1">
                    <a:lumMod val="85000"/>
                    <a:lumOff val="15000"/>
                  </a:schemeClr>
                </a:solidFill>
                <a:latin typeface="Larabiefont" panose="00000700000000000000" pitchFamily="1" charset="0"/>
              </a:endParaRPr>
            </a:p>
          </p:txBody>
        </p:sp>
      </p:grpSp>
      <p:sp>
        <p:nvSpPr>
          <p:cNvPr id="20" name="TextBox 19"/>
          <p:cNvSpPr txBox="1"/>
          <p:nvPr/>
        </p:nvSpPr>
        <p:spPr>
          <a:xfrm>
            <a:off x="1878044" y="1028700"/>
            <a:ext cx="11845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  <a:ea typeface="Helmet" pitchFamily="50" charset="-128"/>
                <a:cs typeface="Helmet" pitchFamily="50" charset="-128"/>
              </a:rPr>
              <a:t>+6285 123 456 789</a:t>
            </a:r>
          </a:p>
          <a:p>
            <a:r>
              <a:rPr lang="en-US" sz="7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  <a:ea typeface="Helmet" pitchFamily="50" charset="-128"/>
                <a:cs typeface="Helmet" pitchFamily="50" charset="-128"/>
              </a:rPr>
              <a:t>+021 123 456 </a:t>
            </a:r>
            <a:endParaRPr lang="en-US" sz="700" b="1" dirty="0">
              <a:solidFill>
                <a:schemeClr val="tx1">
                  <a:lumMod val="85000"/>
                  <a:lumOff val="15000"/>
                </a:schemeClr>
              </a:solidFill>
              <a:latin typeface="Century Gothic" panose="020B0502020202020204" pitchFamily="34" charset="0"/>
              <a:ea typeface="Helmet" pitchFamily="50" charset="-128"/>
              <a:cs typeface="Helmet" pitchFamily="50" charset="-128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909839" y="1336477"/>
            <a:ext cx="131223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00" b="1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  <a:ea typeface="Helmet" pitchFamily="50" charset="-128"/>
                <a:cs typeface="Helmet" pitchFamily="50" charset="-128"/>
              </a:rPr>
              <a:t>creative@email.Com</a:t>
            </a:r>
            <a:r>
              <a:rPr lang="en-US" sz="7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  <a:ea typeface="Helmet" pitchFamily="50" charset="-128"/>
                <a:cs typeface="Helmet" pitchFamily="50" charset="-128"/>
              </a:rPr>
              <a:t>  </a:t>
            </a:r>
          </a:p>
          <a:p>
            <a:r>
              <a:rPr lang="en-US" sz="700" b="1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  <a:ea typeface="Helmet" pitchFamily="50" charset="-128"/>
                <a:cs typeface="Helmet" pitchFamily="50" charset="-128"/>
              </a:rPr>
              <a:t>Www.Yourdomain.Com</a:t>
            </a:r>
            <a:endParaRPr lang="en-US" sz="700" b="1" dirty="0" smtClean="0">
              <a:solidFill>
                <a:schemeClr val="tx1">
                  <a:lumMod val="85000"/>
                  <a:lumOff val="15000"/>
                </a:schemeClr>
              </a:solidFill>
              <a:latin typeface="Century Gothic" panose="020B0502020202020204" pitchFamily="34" charset="0"/>
              <a:ea typeface="Helmet" pitchFamily="50" charset="-128"/>
              <a:cs typeface="Helmet" pitchFamily="50" charset="-128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894994" y="1685091"/>
            <a:ext cx="116511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  <a:ea typeface="Helmet" pitchFamily="50" charset="-128"/>
                <a:cs typeface="Helmet" pitchFamily="50" charset="-128"/>
              </a:rPr>
              <a:t>Malang 111, </a:t>
            </a:r>
          </a:p>
          <a:p>
            <a:r>
              <a:rPr lang="en-US" sz="700" b="1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  <a:ea typeface="Helmet" pitchFamily="50" charset="-128"/>
                <a:cs typeface="Helmet" pitchFamily="50" charset="-128"/>
              </a:rPr>
              <a:t>Jatim</a:t>
            </a:r>
            <a:r>
              <a:rPr lang="en-US" sz="7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  <a:ea typeface="Helmet" pitchFamily="50" charset="-128"/>
                <a:cs typeface="Helmet" pitchFamily="50" charset="-128"/>
              </a:rPr>
              <a:t>, </a:t>
            </a:r>
            <a:r>
              <a:rPr lang="en-US" sz="700" b="1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  <a:ea typeface="Helmet" pitchFamily="50" charset="-128"/>
                <a:cs typeface="Helmet" pitchFamily="50" charset="-128"/>
              </a:rPr>
              <a:t>indonesia</a:t>
            </a:r>
            <a:endParaRPr lang="en-US" sz="700" b="1" dirty="0" smtClean="0">
              <a:solidFill>
                <a:schemeClr val="tx1">
                  <a:lumMod val="85000"/>
                  <a:lumOff val="15000"/>
                </a:schemeClr>
              </a:solidFill>
              <a:latin typeface="Century Gothic" panose="020B0502020202020204" pitchFamily="34" charset="0"/>
              <a:ea typeface="Helmet" pitchFamily="50" charset="-128"/>
              <a:cs typeface="Helmet" pitchFamily="50" charset="-128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2014532" y="277851"/>
            <a:ext cx="1231900" cy="353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ZIX" panose="02000803000000000000" pitchFamily="50" charset="0"/>
              </a:rPr>
              <a:t>Your Name</a:t>
            </a:r>
          </a:p>
          <a:p>
            <a:r>
              <a:rPr lang="en-US" sz="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ZIX" panose="02000803000000000000" pitchFamily="50" charset="0"/>
                <a:ea typeface="Acephimere" panose="020B0203030202020204" pitchFamily="34" charset="0"/>
              </a:rPr>
              <a:t>Position</a:t>
            </a:r>
            <a:endParaRPr lang="en-US" sz="600" dirty="0">
              <a:solidFill>
                <a:schemeClr val="tx1">
                  <a:lumMod val="85000"/>
                  <a:lumOff val="15000"/>
                </a:schemeClr>
              </a:solidFill>
              <a:latin typeface="ZIX" panose="02000803000000000000" pitchFamily="50" charset="0"/>
              <a:ea typeface="Acephimere" panose="020B0203030202020204" pitchFamily="34" charset="0"/>
            </a:endParaRPr>
          </a:p>
        </p:txBody>
      </p:sp>
      <p:cxnSp>
        <p:nvCxnSpPr>
          <p:cNvPr id="27" name="Straight Connector 26"/>
          <p:cNvCxnSpPr/>
          <p:nvPr/>
        </p:nvCxnSpPr>
        <p:spPr>
          <a:xfrm>
            <a:off x="2107680" y="684378"/>
            <a:ext cx="393240" cy="0"/>
          </a:xfrm>
          <a:prstGeom prst="line">
            <a:avLst/>
          </a:prstGeom>
          <a:ln w="28575">
            <a:solidFill>
              <a:srgbClr val="29A6A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Rectangle 27"/>
          <p:cNvSpPr/>
          <p:nvPr/>
        </p:nvSpPr>
        <p:spPr>
          <a:xfrm>
            <a:off x="3305175" y="0"/>
            <a:ext cx="123825" cy="2057400"/>
          </a:xfrm>
          <a:prstGeom prst="rect">
            <a:avLst/>
          </a:prstGeom>
          <a:solidFill>
            <a:srgbClr val="29A6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1348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icture"/>
          <p:cNvSpPr/>
          <p:nvPr/>
        </p:nvSpPr>
        <p:spPr>
          <a:xfrm>
            <a:off x="1645920" y="0"/>
            <a:ext cx="1783080" cy="2057400"/>
          </a:xfrm>
          <a:prstGeom prst="rect">
            <a:avLst/>
          </a:prstGeom>
          <a:blipFill>
            <a:blip r:embed="rId2"/>
            <a:srcRect/>
            <a:stretch>
              <a:fillRect l="-16925" r="-55921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Rectangle 31"/>
          <p:cNvSpPr/>
          <p:nvPr/>
        </p:nvSpPr>
        <p:spPr>
          <a:xfrm>
            <a:off x="1671866" y="0"/>
            <a:ext cx="1783080" cy="2057400"/>
          </a:xfrm>
          <a:prstGeom prst="rect">
            <a:avLst/>
          </a:prstGeom>
          <a:solidFill>
            <a:schemeClr val="tx1">
              <a:lumMod val="85000"/>
              <a:lumOff val="15000"/>
              <a:alpha val="5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3" name="Freeform 22"/>
          <p:cNvSpPr/>
          <p:nvPr/>
        </p:nvSpPr>
        <p:spPr>
          <a:xfrm>
            <a:off x="0" y="0"/>
            <a:ext cx="3429000" cy="2057400"/>
          </a:xfrm>
          <a:custGeom>
            <a:avLst/>
            <a:gdLst>
              <a:gd name="connsiteX0" fmla="*/ 1769005 w 3429000"/>
              <a:gd name="connsiteY0" fmla="*/ 658537 h 2057400"/>
              <a:gd name="connsiteX1" fmla="*/ 1751569 w 3429000"/>
              <a:gd name="connsiteY1" fmla="*/ 659978 h 2057400"/>
              <a:gd name="connsiteX2" fmla="*/ 1751570 w 3429000"/>
              <a:gd name="connsiteY2" fmla="*/ 659978 h 2057400"/>
              <a:gd name="connsiteX3" fmla="*/ 1751569 w 3429000"/>
              <a:gd name="connsiteY3" fmla="*/ 659978 h 2057400"/>
              <a:gd name="connsiteX4" fmla="*/ 1751569 w 3429000"/>
              <a:gd name="connsiteY4" fmla="*/ 659978 h 2057400"/>
              <a:gd name="connsiteX5" fmla="*/ 1740259 w 3429000"/>
              <a:gd name="connsiteY5" fmla="*/ 673327 h 2057400"/>
              <a:gd name="connsiteX6" fmla="*/ 1741701 w 3429000"/>
              <a:gd name="connsiteY6" fmla="*/ 690763 h 2057400"/>
              <a:gd name="connsiteX7" fmla="*/ 2346403 w 3429000"/>
              <a:gd name="connsiteY7" fmla="*/ 1866069 h 2057400"/>
              <a:gd name="connsiteX8" fmla="*/ 2377189 w 3429000"/>
              <a:gd name="connsiteY8" fmla="*/ 1875938 h 2057400"/>
              <a:gd name="connsiteX9" fmla="*/ 2377189 w 3429000"/>
              <a:gd name="connsiteY9" fmla="*/ 1875938 h 2057400"/>
              <a:gd name="connsiteX10" fmla="*/ 2387058 w 3429000"/>
              <a:gd name="connsiteY10" fmla="*/ 1845153 h 2057400"/>
              <a:gd name="connsiteX11" fmla="*/ 1782354 w 3429000"/>
              <a:gd name="connsiteY11" fmla="*/ 669847 h 2057400"/>
              <a:gd name="connsiteX12" fmla="*/ 1769005 w 3429000"/>
              <a:gd name="connsiteY12" fmla="*/ 658537 h 2057400"/>
              <a:gd name="connsiteX13" fmla="*/ 1756308 w 3429000"/>
              <a:gd name="connsiteY13" fmla="*/ 134003 h 2057400"/>
              <a:gd name="connsiteX14" fmla="*/ 1730512 w 3429000"/>
              <a:gd name="connsiteY14" fmla="*/ 141308 h 2057400"/>
              <a:gd name="connsiteX15" fmla="*/ 1701366 w 3429000"/>
              <a:gd name="connsiteY15" fmla="*/ 232230 h 2057400"/>
              <a:gd name="connsiteX16" fmla="*/ 2552730 w 3429000"/>
              <a:gd name="connsiteY16" fmla="*/ 1886946 h 2057400"/>
              <a:gd name="connsiteX17" fmla="*/ 2643652 w 3429000"/>
              <a:gd name="connsiteY17" fmla="*/ 1916092 h 2057400"/>
              <a:gd name="connsiteX18" fmla="*/ 2672798 w 3429000"/>
              <a:gd name="connsiteY18" fmla="*/ 1825170 h 2057400"/>
              <a:gd name="connsiteX19" fmla="*/ 1821434 w 3429000"/>
              <a:gd name="connsiteY19" fmla="*/ 170454 h 2057400"/>
              <a:gd name="connsiteX20" fmla="*/ 1756308 w 3429000"/>
              <a:gd name="connsiteY20" fmla="*/ 134003 h 2057400"/>
              <a:gd name="connsiteX21" fmla="*/ 2798176 w 3429000"/>
              <a:gd name="connsiteY21" fmla="*/ 0 h 2057400"/>
              <a:gd name="connsiteX22" fmla="*/ 3299118 w 3429000"/>
              <a:gd name="connsiteY22" fmla="*/ 0 h 2057400"/>
              <a:gd name="connsiteX23" fmla="*/ 3429000 w 3429000"/>
              <a:gd name="connsiteY23" fmla="*/ 252440 h 2057400"/>
              <a:gd name="connsiteX24" fmla="*/ 3429000 w 3429000"/>
              <a:gd name="connsiteY24" fmla="*/ 319314 h 2057400"/>
              <a:gd name="connsiteX25" fmla="*/ 3354343 w 3429000"/>
              <a:gd name="connsiteY25" fmla="*/ 174210 h 2057400"/>
              <a:gd name="connsiteX26" fmla="*/ 3252567 w 3429000"/>
              <a:gd name="connsiteY26" fmla="*/ 141585 h 2057400"/>
              <a:gd name="connsiteX27" fmla="*/ 3219941 w 3429000"/>
              <a:gd name="connsiteY27" fmla="*/ 243361 h 2057400"/>
              <a:gd name="connsiteX28" fmla="*/ 3429000 w 3429000"/>
              <a:gd name="connsiteY28" fmla="*/ 649689 h 2057400"/>
              <a:gd name="connsiteX29" fmla="*/ 3429000 w 3429000"/>
              <a:gd name="connsiteY29" fmla="*/ 716309 h 2057400"/>
              <a:gd name="connsiteX30" fmla="*/ 3105381 w 3429000"/>
              <a:gd name="connsiteY30" fmla="*/ 87321 h 2057400"/>
              <a:gd name="connsiteX31" fmla="*/ 3007422 w 3429000"/>
              <a:gd name="connsiteY31" fmla="*/ 32493 h 2057400"/>
              <a:gd name="connsiteX32" fmla="*/ 2968623 w 3429000"/>
              <a:gd name="connsiteY32" fmla="*/ 43481 h 2057400"/>
              <a:gd name="connsiteX33" fmla="*/ 2937126 w 3429000"/>
              <a:gd name="connsiteY33" fmla="*/ 68661 h 2057400"/>
              <a:gd name="connsiteX34" fmla="*/ 2924784 w 3429000"/>
              <a:gd name="connsiteY34" fmla="*/ 180239 h 2057400"/>
              <a:gd name="connsiteX35" fmla="*/ 3429000 w 3429000"/>
              <a:gd name="connsiteY35" fmla="*/ 1160239 h 2057400"/>
              <a:gd name="connsiteX36" fmla="*/ 3429000 w 3429000"/>
              <a:gd name="connsiteY36" fmla="*/ 1226073 h 2057400"/>
              <a:gd name="connsiteX37" fmla="*/ 2635066 w 3429000"/>
              <a:gd name="connsiteY37" fmla="*/ 0 h 2057400"/>
              <a:gd name="connsiteX38" fmla="*/ 2676595 w 3429000"/>
              <a:gd name="connsiteY38" fmla="*/ 0 h 2057400"/>
              <a:gd name="connsiteX39" fmla="*/ 3429000 w 3429000"/>
              <a:gd name="connsiteY39" fmla="*/ 1462381 h 2057400"/>
              <a:gd name="connsiteX40" fmla="*/ 3429000 w 3429000"/>
              <a:gd name="connsiteY40" fmla="*/ 1523309 h 2057400"/>
              <a:gd name="connsiteX41" fmla="*/ 2663630 w 3429000"/>
              <a:gd name="connsiteY41" fmla="*/ 35731 h 2057400"/>
              <a:gd name="connsiteX42" fmla="*/ 2295996 w 3429000"/>
              <a:gd name="connsiteY42" fmla="*/ 0 h 2057400"/>
              <a:gd name="connsiteX43" fmla="*/ 2443253 w 3429000"/>
              <a:gd name="connsiteY43" fmla="*/ 0 h 2057400"/>
              <a:gd name="connsiteX44" fmla="*/ 2430850 w 3429000"/>
              <a:gd name="connsiteY44" fmla="*/ 9916 h 2057400"/>
              <a:gd name="connsiteX45" fmla="*/ 2413774 w 3429000"/>
              <a:gd name="connsiteY45" fmla="*/ 164284 h 2057400"/>
              <a:gd name="connsiteX46" fmla="*/ 3387796 w 3429000"/>
              <a:gd name="connsiteY46" fmla="*/ 2057400 h 2057400"/>
              <a:gd name="connsiteX47" fmla="*/ 3354543 w 3429000"/>
              <a:gd name="connsiteY47" fmla="*/ 2057400 h 2057400"/>
              <a:gd name="connsiteX48" fmla="*/ 1885835 w 3429000"/>
              <a:gd name="connsiteY48" fmla="*/ 0 h 2057400"/>
              <a:gd name="connsiteX49" fmla="*/ 1921220 w 3429000"/>
              <a:gd name="connsiteY49" fmla="*/ 0 h 2057400"/>
              <a:gd name="connsiteX50" fmla="*/ 1926509 w 3429000"/>
              <a:gd name="connsiteY50" fmla="*/ 18677 h 2057400"/>
              <a:gd name="connsiteX51" fmla="*/ 2975446 w 3429000"/>
              <a:gd name="connsiteY51" fmla="*/ 2057400 h 2057400"/>
              <a:gd name="connsiteX52" fmla="*/ 2944383 w 3429000"/>
              <a:gd name="connsiteY52" fmla="*/ 2057400 h 2057400"/>
              <a:gd name="connsiteX53" fmla="*/ 0 w 3429000"/>
              <a:gd name="connsiteY53" fmla="*/ 0 h 2057400"/>
              <a:gd name="connsiteX54" fmla="*/ 1764254 w 3429000"/>
              <a:gd name="connsiteY54" fmla="*/ 0 h 2057400"/>
              <a:gd name="connsiteX55" fmla="*/ 2822800 w 3429000"/>
              <a:gd name="connsiteY55" fmla="*/ 2057400 h 2057400"/>
              <a:gd name="connsiteX56" fmla="*/ 0 w 3429000"/>
              <a:gd name="connsiteY56" fmla="*/ 2057400 h 2057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</a:cxnLst>
            <a:rect l="l" t="t" r="r" b="b"/>
            <a:pathLst>
              <a:path w="3429000" h="2057400">
                <a:moveTo>
                  <a:pt x="1769005" y="658537"/>
                </a:moveTo>
                <a:lnTo>
                  <a:pt x="1751569" y="659978"/>
                </a:lnTo>
                <a:lnTo>
                  <a:pt x="1751570" y="659978"/>
                </a:lnTo>
                <a:lnTo>
                  <a:pt x="1751569" y="659978"/>
                </a:lnTo>
                <a:lnTo>
                  <a:pt x="1751569" y="659978"/>
                </a:lnTo>
                <a:lnTo>
                  <a:pt x="1740259" y="673327"/>
                </a:lnTo>
                <a:cubicBezTo>
                  <a:pt x="1738473" y="678898"/>
                  <a:pt x="1738813" y="685150"/>
                  <a:pt x="1741701" y="690763"/>
                </a:cubicBezTo>
                <a:lnTo>
                  <a:pt x="2346403" y="1866069"/>
                </a:lnTo>
                <a:cubicBezTo>
                  <a:pt x="2352179" y="1877295"/>
                  <a:pt x="2365962" y="1881714"/>
                  <a:pt x="2377189" y="1875938"/>
                </a:cubicBezTo>
                <a:lnTo>
                  <a:pt x="2377189" y="1875938"/>
                </a:lnTo>
                <a:cubicBezTo>
                  <a:pt x="2388415" y="1870162"/>
                  <a:pt x="2392834" y="1856379"/>
                  <a:pt x="2387058" y="1845153"/>
                </a:cubicBezTo>
                <a:lnTo>
                  <a:pt x="1782354" y="669847"/>
                </a:lnTo>
                <a:cubicBezTo>
                  <a:pt x="1779466" y="664234"/>
                  <a:pt x="1774577" y="660323"/>
                  <a:pt x="1769005" y="658537"/>
                </a:cubicBezTo>
                <a:close/>
                <a:moveTo>
                  <a:pt x="1756308" y="134003"/>
                </a:moveTo>
                <a:cubicBezTo>
                  <a:pt x="1747562" y="134660"/>
                  <a:pt x="1738801" y="137043"/>
                  <a:pt x="1730512" y="141308"/>
                </a:cubicBezTo>
                <a:cubicBezTo>
                  <a:pt x="1697357" y="158367"/>
                  <a:pt x="1684307" y="199074"/>
                  <a:pt x="1701366" y="232230"/>
                </a:cubicBezTo>
                <a:lnTo>
                  <a:pt x="2552730" y="1886946"/>
                </a:lnTo>
                <a:cubicBezTo>
                  <a:pt x="2569789" y="1920102"/>
                  <a:pt x="2610496" y="1933151"/>
                  <a:pt x="2643652" y="1916092"/>
                </a:cubicBezTo>
                <a:cubicBezTo>
                  <a:pt x="2676808" y="1899033"/>
                  <a:pt x="2689857" y="1858326"/>
                  <a:pt x="2672798" y="1825170"/>
                </a:cubicBezTo>
                <a:lnTo>
                  <a:pt x="1821434" y="170454"/>
                </a:lnTo>
                <a:cubicBezTo>
                  <a:pt x="1808640" y="145587"/>
                  <a:pt x="1782544" y="132030"/>
                  <a:pt x="1756308" y="134003"/>
                </a:cubicBezTo>
                <a:close/>
                <a:moveTo>
                  <a:pt x="2798176" y="0"/>
                </a:moveTo>
                <a:lnTo>
                  <a:pt x="3299118" y="0"/>
                </a:lnTo>
                <a:lnTo>
                  <a:pt x="3429000" y="252440"/>
                </a:lnTo>
                <a:lnTo>
                  <a:pt x="3429000" y="319314"/>
                </a:lnTo>
                <a:lnTo>
                  <a:pt x="3354343" y="174210"/>
                </a:lnTo>
                <a:cubicBezTo>
                  <a:pt x="3335248" y="137096"/>
                  <a:pt x="3289681" y="122489"/>
                  <a:pt x="3252567" y="141585"/>
                </a:cubicBezTo>
                <a:cubicBezTo>
                  <a:pt x="3215453" y="160680"/>
                  <a:pt x="3200846" y="206247"/>
                  <a:pt x="3219941" y="243361"/>
                </a:cubicBezTo>
                <a:lnTo>
                  <a:pt x="3429000" y="649689"/>
                </a:lnTo>
                <a:lnTo>
                  <a:pt x="3429000" y="716309"/>
                </a:lnTo>
                <a:lnTo>
                  <a:pt x="3105381" y="87321"/>
                </a:lnTo>
                <a:cubicBezTo>
                  <a:pt x="3086137" y="49917"/>
                  <a:pt x="3046885" y="29526"/>
                  <a:pt x="3007422" y="32493"/>
                </a:cubicBezTo>
                <a:lnTo>
                  <a:pt x="2968623" y="43481"/>
                </a:lnTo>
                <a:lnTo>
                  <a:pt x="2937126" y="68661"/>
                </a:lnTo>
                <a:cubicBezTo>
                  <a:pt x="2911769" y="99044"/>
                  <a:pt x="2905539" y="142836"/>
                  <a:pt x="2924784" y="180239"/>
                </a:cubicBezTo>
                <a:lnTo>
                  <a:pt x="3429000" y="1160239"/>
                </a:lnTo>
                <a:lnTo>
                  <a:pt x="3429000" y="1226073"/>
                </a:lnTo>
                <a:close/>
                <a:moveTo>
                  <a:pt x="2635066" y="0"/>
                </a:moveTo>
                <a:lnTo>
                  <a:pt x="2676595" y="0"/>
                </a:lnTo>
                <a:lnTo>
                  <a:pt x="3429000" y="1462381"/>
                </a:lnTo>
                <a:lnTo>
                  <a:pt x="3429000" y="1523309"/>
                </a:lnTo>
                <a:lnTo>
                  <a:pt x="2663630" y="35731"/>
                </a:lnTo>
                <a:close/>
                <a:moveTo>
                  <a:pt x="2295996" y="0"/>
                </a:moveTo>
                <a:lnTo>
                  <a:pt x="2443253" y="0"/>
                </a:lnTo>
                <a:lnTo>
                  <a:pt x="2430850" y="9916"/>
                </a:lnTo>
                <a:cubicBezTo>
                  <a:pt x="2395769" y="51951"/>
                  <a:pt x="2387150" y="112536"/>
                  <a:pt x="2413774" y="164284"/>
                </a:cubicBezTo>
                <a:lnTo>
                  <a:pt x="3387796" y="2057400"/>
                </a:lnTo>
                <a:lnTo>
                  <a:pt x="3354543" y="2057400"/>
                </a:lnTo>
                <a:close/>
                <a:moveTo>
                  <a:pt x="1885835" y="0"/>
                </a:moveTo>
                <a:lnTo>
                  <a:pt x="1921220" y="0"/>
                </a:lnTo>
                <a:lnTo>
                  <a:pt x="1926509" y="18677"/>
                </a:lnTo>
                <a:lnTo>
                  <a:pt x="2975446" y="2057400"/>
                </a:lnTo>
                <a:lnTo>
                  <a:pt x="2944383" y="2057400"/>
                </a:lnTo>
                <a:close/>
                <a:moveTo>
                  <a:pt x="0" y="0"/>
                </a:moveTo>
                <a:lnTo>
                  <a:pt x="1764254" y="0"/>
                </a:lnTo>
                <a:lnTo>
                  <a:pt x="2822800" y="2057400"/>
                </a:lnTo>
                <a:lnTo>
                  <a:pt x="0" y="2057400"/>
                </a:ln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ounded Rectangle 21"/>
          <p:cNvSpPr/>
          <p:nvPr/>
        </p:nvSpPr>
        <p:spPr>
          <a:xfrm rot="3766431" flipV="1">
            <a:off x="-378465" y="1302814"/>
            <a:ext cx="939920" cy="45719"/>
          </a:xfrm>
          <a:prstGeom prst="roundRect">
            <a:avLst>
              <a:gd name="adj" fmla="val 50000"/>
            </a:avLst>
          </a:prstGeom>
          <a:solidFill>
            <a:srgbClr val="FF5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4" name="Rounded Rectangle 23"/>
          <p:cNvSpPr/>
          <p:nvPr/>
        </p:nvSpPr>
        <p:spPr>
          <a:xfrm rot="3766431">
            <a:off x="-957603" y="1532414"/>
            <a:ext cx="1915206" cy="443219"/>
          </a:xfrm>
          <a:prstGeom prst="roundRect">
            <a:avLst>
              <a:gd name="adj" fmla="val 50000"/>
            </a:avLst>
          </a:prstGeom>
          <a:solidFill>
            <a:srgbClr val="FF5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5" name="Rounded Rectangle 24"/>
          <p:cNvSpPr/>
          <p:nvPr/>
        </p:nvSpPr>
        <p:spPr>
          <a:xfrm rot="3766431" flipV="1">
            <a:off x="-202427" y="1413181"/>
            <a:ext cx="939920" cy="74550"/>
          </a:xfrm>
          <a:prstGeom prst="roundRect">
            <a:avLst>
              <a:gd name="adj" fmla="val 50000"/>
            </a:avLst>
          </a:prstGeom>
          <a:solidFill>
            <a:srgbClr val="FF5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7" name="TextBox 26"/>
          <p:cNvSpPr txBox="1"/>
          <p:nvPr/>
        </p:nvSpPr>
        <p:spPr>
          <a:xfrm>
            <a:off x="442063" y="915482"/>
            <a:ext cx="1773453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00" dirty="0" smtClean="0">
                <a:solidFill>
                  <a:srgbClr val="FF5050"/>
                </a:solidFill>
                <a:latin typeface="Acephimere" panose="020B0203030202020204" pitchFamily="34" charset="0"/>
                <a:ea typeface="Acephimere" panose="020B0203030202020204" pitchFamily="34" charset="0"/>
                <a:cs typeface="Helmet" pitchFamily="50" charset="-128"/>
              </a:rPr>
              <a:t>P</a:t>
            </a:r>
            <a:r>
              <a:rPr lang="en-US" sz="700" dirty="0" smtClean="0">
                <a:solidFill>
                  <a:schemeClr val="bg1"/>
                </a:solidFill>
                <a:latin typeface="Acephimere" panose="020B0203030202020204" pitchFamily="34" charset="0"/>
                <a:ea typeface="Acephimere" panose="020B0203030202020204" pitchFamily="34" charset="0"/>
                <a:cs typeface="Helmet" pitchFamily="50" charset="-128"/>
              </a:rPr>
              <a:t>	:+6285 123 456 789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442063" y="1041341"/>
            <a:ext cx="1773453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00" dirty="0" smtClean="0">
                <a:solidFill>
                  <a:srgbClr val="FF5050"/>
                </a:solidFill>
                <a:latin typeface="Acephimere" panose="020B0203030202020204" pitchFamily="34" charset="0"/>
                <a:ea typeface="Acephimere" panose="020B0203030202020204" pitchFamily="34" charset="0"/>
                <a:cs typeface="Helmet" pitchFamily="50" charset="-128"/>
              </a:rPr>
              <a:t>E</a:t>
            </a:r>
            <a:r>
              <a:rPr lang="en-US" sz="700" dirty="0" smtClean="0">
                <a:solidFill>
                  <a:schemeClr val="bg1"/>
                </a:solidFill>
                <a:latin typeface="Acephimere" panose="020B0203030202020204" pitchFamily="34" charset="0"/>
                <a:ea typeface="Acephimere" panose="020B0203030202020204" pitchFamily="34" charset="0"/>
                <a:cs typeface="Helmet" pitchFamily="50" charset="-128"/>
              </a:rPr>
              <a:t>	:creative@email.com  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442063" y="1277902"/>
            <a:ext cx="203111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00" dirty="0" smtClean="0">
                <a:solidFill>
                  <a:srgbClr val="FF5050"/>
                </a:solidFill>
                <a:latin typeface="Acephimere" panose="020B0203030202020204" pitchFamily="34" charset="0"/>
                <a:ea typeface="Acephimere" panose="020B0203030202020204" pitchFamily="34" charset="0"/>
                <a:cs typeface="Helmet" pitchFamily="50" charset="-128"/>
              </a:rPr>
              <a:t>A</a:t>
            </a:r>
            <a:r>
              <a:rPr lang="en-US" sz="700" dirty="0" smtClean="0">
                <a:solidFill>
                  <a:schemeClr val="bg1"/>
                </a:solidFill>
                <a:latin typeface="Acephimere" panose="020B0203030202020204" pitchFamily="34" charset="0"/>
                <a:ea typeface="Acephimere" panose="020B0203030202020204" pitchFamily="34" charset="0"/>
                <a:cs typeface="Helmet" pitchFamily="50" charset="-128"/>
              </a:rPr>
              <a:t>	:Malang 111, </a:t>
            </a:r>
            <a:r>
              <a:rPr lang="en-US" sz="700" dirty="0" err="1" smtClean="0">
                <a:solidFill>
                  <a:schemeClr val="bg1"/>
                </a:solidFill>
                <a:latin typeface="Acephimere" panose="020B0203030202020204" pitchFamily="34" charset="0"/>
                <a:ea typeface="Acephimere" panose="020B0203030202020204" pitchFamily="34" charset="0"/>
                <a:cs typeface="Helmet" pitchFamily="50" charset="-128"/>
              </a:rPr>
              <a:t>Jatim</a:t>
            </a:r>
            <a:r>
              <a:rPr lang="en-US" sz="700" dirty="0" smtClean="0">
                <a:solidFill>
                  <a:schemeClr val="bg1"/>
                </a:solidFill>
                <a:latin typeface="Acephimere" panose="020B0203030202020204" pitchFamily="34" charset="0"/>
                <a:ea typeface="Acephimere" panose="020B0203030202020204" pitchFamily="34" charset="0"/>
                <a:cs typeface="Helmet" pitchFamily="50" charset="-128"/>
              </a:rPr>
              <a:t>, </a:t>
            </a:r>
          </a:p>
          <a:p>
            <a:r>
              <a:rPr lang="en-US" sz="700" dirty="0">
                <a:solidFill>
                  <a:schemeClr val="bg1"/>
                </a:solidFill>
                <a:latin typeface="Acephimere" panose="020B0203030202020204" pitchFamily="34" charset="0"/>
                <a:ea typeface="Acephimere" panose="020B0203030202020204" pitchFamily="34" charset="0"/>
                <a:cs typeface="Helmet" pitchFamily="50" charset="-128"/>
              </a:rPr>
              <a:t>	 </a:t>
            </a:r>
            <a:r>
              <a:rPr lang="en-US" sz="700" dirty="0" smtClean="0">
                <a:solidFill>
                  <a:schemeClr val="bg1"/>
                </a:solidFill>
                <a:latin typeface="Acephimere" panose="020B0203030202020204" pitchFamily="34" charset="0"/>
                <a:ea typeface="Acephimere" panose="020B0203030202020204" pitchFamily="34" charset="0"/>
                <a:cs typeface="Helmet" pitchFamily="50" charset="-128"/>
              </a:rPr>
              <a:t>Indonesia</a:t>
            </a:r>
          </a:p>
        </p:txBody>
      </p:sp>
      <p:sp>
        <p:nvSpPr>
          <p:cNvPr id="30" name="Rectangle 29"/>
          <p:cNvSpPr/>
          <p:nvPr/>
        </p:nvSpPr>
        <p:spPr>
          <a:xfrm>
            <a:off x="442063" y="1166517"/>
            <a:ext cx="1367682" cy="20005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700" dirty="0" smtClean="0">
                <a:solidFill>
                  <a:srgbClr val="FF5050"/>
                </a:solidFill>
                <a:latin typeface="Acephimere" panose="020B0203030202020204" pitchFamily="34" charset="0"/>
                <a:ea typeface="Acephimere" panose="020B0203030202020204" pitchFamily="34" charset="0"/>
                <a:cs typeface="Helmet" pitchFamily="50" charset="-128"/>
              </a:rPr>
              <a:t>W</a:t>
            </a:r>
            <a:r>
              <a:rPr lang="en-US" sz="700" dirty="0" smtClean="0">
                <a:solidFill>
                  <a:schemeClr val="bg1"/>
                </a:solidFill>
                <a:latin typeface="Acephimere" panose="020B0203030202020204" pitchFamily="34" charset="0"/>
                <a:ea typeface="Acephimere" panose="020B0203030202020204" pitchFamily="34" charset="0"/>
                <a:cs typeface="Helmet" pitchFamily="50" charset="-128"/>
              </a:rPr>
              <a:t>	:www.yourdomain.com</a:t>
            </a:r>
            <a:endParaRPr lang="en-US" sz="700" dirty="0">
              <a:solidFill>
                <a:schemeClr val="bg1"/>
              </a:solidFill>
              <a:latin typeface="Acephimere" panose="020B0203030202020204" pitchFamily="34" charset="0"/>
              <a:ea typeface="Acephimere" panose="020B0203030202020204" pitchFamily="34" charset="0"/>
              <a:cs typeface="Helmet" pitchFamily="50" charset="-128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439966" y="189031"/>
            <a:ext cx="1231900" cy="353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b="1" dirty="0" smtClean="0">
                <a:ln w="6350">
                  <a:solidFill>
                    <a:srgbClr val="FF5050"/>
                  </a:solidFill>
                </a:ln>
                <a:noFill/>
                <a:latin typeface="ZIX" panose="02000803000000000000" pitchFamily="50" charset="0"/>
              </a:rPr>
              <a:t>Your Name</a:t>
            </a:r>
          </a:p>
          <a:p>
            <a:r>
              <a:rPr lang="en-US" sz="600" dirty="0" smtClean="0">
                <a:solidFill>
                  <a:schemeClr val="bg1"/>
                </a:solidFill>
                <a:latin typeface="ZIX" panose="02000803000000000000" pitchFamily="50" charset="0"/>
                <a:ea typeface="Acephimere" panose="020B0203030202020204" pitchFamily="34" charset="0"/>
              </a:rPr>
              <a:t>Position</a:t>
            </a:r>
            <a:endParaRPr lang="en-US" sz="600" dirty="0">
              <a:solidFill>
                <a:schemeClr val="bg1"/>
              </a:solidFill>
              <a:latin typeface="ZIX" panose="02000803000000000000" pitchFamily="50" charset="0"/>
              <a:ea typeface="Acephimere" panose="020B0203030202020204" pitchFamily="34" charset="0"/>
            </a:endParaRPr>
          </a:p>
        </p:txBody>
      </p:sp>
      <p:grpSp>
        <p:nvGrpSpPr>
          <p:cNvPr id="35" name="Group 34"/>
          <p:cNvGrpSpPr/>
          <p:nvPr/>
        </p:nvGrpSpPr>
        <p:grpSpPr>
          <a:xfrm>
            <a:off x="2563406" y="117442"/>
            <a:ext cx="1022829" cy="231125"/>
            <a:chOff x="2277584" y="124618"/>
            <a:chExt cx="1022829" cy="231125"/>
          </a:xfrm>
        </p:grpSpPr>
        <p:sp>
          <p:nvSpPr>
            <p:cNvPr id="36" name="Frame 35"/>
            <p:cNvSpPr/>
            <p:nvPr/>
          </p:nvSpPr>
          <p:spPr>
            <a:xfrm rot="18900000">
              <a:off x="2277584" y="144877"/>
              <a:ext cx="210866" cy="210866"/>
            </a:xfrm>
            <a:prstGeom prst="frame">
              <a:avLst>
                <a:gd name="adj1" fmla="val 25577"/>
              </a:avLst>
            </a:prstGeom>
            <a:solidFill>
              <a:srgbClr val="FF5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7DFA00"/>
                </a:solidFill>
              </a:endParaRPr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2582088" y="124618"/>
              <a:ext cx="718325" cy="230832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r>
                <a:rPr lang="en-US" sz="900" spc="300" dirty="0" smtClean="0">
                  <a:solidFill>
                    <a:schemeClr val="bg1"/>
                  </a:solidFill>
                  <a:latin typeface="Uni Sans Heavy CAPS" panose="00000500000000000000" pitchFamily="50" charset="0"/>
                </a:rPr>
                <a:t>LOGO</a:t>
              </a:r>
              <a:endParaRPr lang="en-US" sz="900" spc="300" dirty="0">
                <a:solidFill>
                  <a:schemeClr val="bg1"/>
                </a:solidFill>
                <a:latin typeface="Uni Sans Heavy CAPS" panose="00000500000000000000" pitchFamily="50" charset="0"/>
              </a:endParaRPr>
            </a:p>
          </p:txBody>
        </p:sp>
        <p:sp>
          <p:nvSpPr>
            <p:cNvPr id="38" name="Frame 37"/>
            <p:cNvSpPr/>
            <p:nvPr/>
          </p:nvSpPr>
          <p:spPr>
            <a:xfrm rot="18900000">
              <a:off x="2384561" y="144877"/>
              <a:ext cx="210866" cy="210866"/>
            </a:xfrm>
            <a:prstGeom prst="frame">
              <a:avLst>
                <a:gd name="adj1" fmla="val 25577"/>
              </a:avLst>
            </a:prstGeom>
            <a:solidFill>
              <a:srgbClr val="FF5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rgbClr val="7DFA00"/>
                </a:solidFill>
              </a:endParaRPr>
            </a:p>
          </p:txBody>
        </p:sp>
      </p:grpSp>
      <p:grpSp>
        <p:nvGrpSpPr>
          <p:cNvPr id="42" name="Group 41"/>
          <p:cNvGrpSpPr/>
          <p:nvPr/>
        </p:nvGrpSpPr>
        <p:grpSpPr>
          <a:xfrm>
            <a:off x="546100" y="542974"/>
            <a:ext cx="245343" cy="50751"/>
            <a:chOff x="546100" y="542974"/>
            <a:chExt cx="245343" cy="50751"/>
          </a:xfrm>
        </p:grpSpPr>
        <p:sp>
          <p:nvSpPr>
            <p:cNvPr id="39" name="Oval 38"/>
            <p:cNvSpPr/>
            <p:nvPr/>
          </p:nvSpPr>
          <p:spPr>
            <a:xfrm>
              <a:off x="546100" y="542974"/>
              <a:ext cx="50751" cy="50751"/>
            </a:xfrm>
            <a:prstGeom prst="ellipse">
              <a:avLst/>
            </a:prstGeom>
            <a:solidFill>
              <a:srgbClr val="FF5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Oval 39"/>
            <p:cNvSpPr/>
            <p:nvPr/>
          </p:nvSpPr>
          <p:spPr>
            <a:xfrm>
              <a:off x="640324" y="542974"/>
              <a:ext cx="50751" cy="50751"/>
            </a:xfrm>
            <a:prstGeom prst="ellipse">
              <a:avLst/>
            </a:prstGeom>
            <a:solidFill>
              <a:srgbClr val="FF5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Oval 40"/>
            <p:cNvSpPr/>
            <p:nvPr/>
          </p:nvSpPr>
          <p:spPr>
            <a:xfrm>
              <a:off x="740692" y="542974"/>
              <a:ext cx="50751" cy="50751"/>
            </a:xfrm>
            <a:prstGeom prst="ellipse">
              <a:avLst/>
            </a:prstGeom>
            <a:solidFill>
              <a:srgbClr val="FF5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5043030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"/>
          <p:cNvSpPr/>
          <p:nvPr/>
        </p:nvSpPr>
        <p:spPr>
          <a:xfrm>
            <a:off x="0" y="0"/>
            <a:ext cx="3429000" cy="692150"/>
          </a:xfrm>
          <a:prstGeom prst="rect">
            <a:avLst/>
          </a:prstGeom>
          <a:blipFill>
            <a:blip r:embed="rId2"/>
            <a:srcRect/>
            <a:stretch>
              <a:fillRect t="-114698" b="-114698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/>
          <p:cNvSpPr/>
          <p:nvPr/>
        </p:nvSpPr>
        <p:spPr>
          <a:xfrm>
            <a:off x="0" y="0"/>
            <a:ext cx="1714500" cy="692150"/>
          </a:xfrm>
          <a:prstGeom prst="rect">
            <a:avLst/>
          </a:prstGeom>
          <a:solidFill>
            <a:srgbClr val="104443">
              <a:alpha val="6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1714500" y="0"/>
            <a:ext cx="1714500" cy="692150"/>
          </a:xfrm>
          <a:prstGeom prst="rect">
            <a:avLst/>
          </a:prstGeom>
          <a:solidFill>
            <a:srgbClr val="FFCC00">
              <a:alpha val="67843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0" y="1365250"/>
            <a:ext cx="3429000" cy="692150"/>
          </a:xfrm>
          <a:prstGeom prst="rect">
            <a:avLst/>
          </a:prstGeom>
          <a:solidFill>
            <a:srgbClr val="1044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ounded Rectangle 6"/>
          <p:cNvSpPr/>
          <p:nvPr/>
        </p:nvSpPr>
        <p:spPr>
          <a:xfrm>
            <a:off x="350838" y="908050"/>
            <a:ext cx="241299" cy="241299"/>
          </a:xfrm>
          <a:prstGeom prst="roundRect">
            <a:avLst/>
          </a:prstGeom>
          <a:solidFill>
            <a:srgbClr val="FFCC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Rounded Rectangle 5"/>
          <p:cNvSpPr/>
          <p:nvPr/>
        </p:nvSpPr>
        <p:spPr>
          <a:xfrm>
            <a:off x="350838" y="857251"/>
            <a:ext cx="241299" cy="241299"/>
          </a:xfrm>
          <a:prstGeom prst="roundRect">
            <a:avLst/>
          </a:prstGeom>
          <a:solidFill>
            <a:srgbClr val="1044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645769" y="857251"/>
            <a:ext cx="134858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00" b="1" dirty="0" smtClean="0">
                <a:solidFill>
                  <a:srgbClr val="104443"/>
                </a:solidFill>
                <a:latin typeface="Century Gothic" panose="020B0502020202020204" pitchFamily="34" charset="0"/>
                <a:ea typeface="Helmet" pitchFamily="50" charset="-128"/>
                <a:cs typeface="Helmet" pitchFamily="50" charset="-128"/>
              </a:rPr>
              <a:t>+6285 123 456 789</a:t>
            </a:r>
          </a:p>
          <a:p>
            <a:r>
              <a:rPr lang="en-US" sz="700" b="1" dirty="0">
                <a:solidFill>
                  <a:srgbClr val="104443"/>
                </a:solidFill>
                <a:latin typeface="Century Gothic" panose="020B0502020202020204" pitchFamily="34" charset="0"/>
                <a:ea typeface="Helmet" pitchFamily="50" charset="-128"/>
                <a:cs typeface="Helmet" pitchFamily="50" charset="-128"/>
              </a:rPr>
              <a:t>+021 123 456 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123041" y="857251"/>
            <a:ext cx="134858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00" b="1" dirty="0" smtClean="0">
                <a:solidFill>
                  <a:srgbClr val="104443"/>
                </a:solidFill>
                <a:latin typeface="Century Gothic" panose="020B0502020202020204" pitchFamily="34" charset="0"/>
                <a:ea typeface="Helmet" pitchFamily="50" charset="-128"/>
                <a:cs typeface="Helmet" pitchFamily="50" charset="-128"/>
              </a:rPr>
              <a:t>creative@email.com  </a:t>
            </a:r>
          </a:p>
          <a:p>
            <a:r>
              <a:rPr lang="en-US" sz="700" b="1" dirty="0" smtClean="0">
                <a:solidFill>
                  <a:srgbClr val="104443"/>
                </a:solidFill>
                <a:latin typeface="Century Gothic" panose="020B0502020202020204" pitchFamily="34" charset="0"/>
                <a:ea typeface="Helmet" pitchFamily="50" charset="-128"/>
                <a:cs typeface="Helmet" pitchFamily="50" charset="-128"/>
              </a:rPr>
              <a:t>www.yourdomain.com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254044" y="1607642"/>
            <a:ext cx="1737993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00" b="1" dirty="0" smtClean="0">
                <a:solidFill>
                  <a:schemeClr val="bg1"/>
                </a:solidFill>
                <a:latin typeface="Century Gothic" panose="020B0502020202020204" pitchFamily="34" charset="0"/>
                <a:ea typeface="Helmet" pitchFamily="50" charset="-128"/>
                <a:cs typeface="Helmet" pitchFamily="50" charset="-128"/>
              </a:rPr>
              <a:t>Street Malang 111, </a:t>
            </a:r>
            <a:r>
              <a:rPr lang="en-US" sz="700" b="1" dirty="0" err="1" smtClean="0">
                <a:solidFill>
                  <a:schemeClr val="bg1"/>
                </a:solidFill>
                <a:latin typeface="Century Gothic" panose="020B0502020202020204" pitchFamily="34" charset="0"/>
                <a:ea typeface="Helmet" pitchFamily="50" charset="-128"/>
                <a:cs typeface="Helmet" pitchFamily="50" charset="-128"/>
              </a:rPr>
              <a:t>Jatim</a:t>
            </a:r>
            <a:r>
              <a:rPr lang="en-US" sz="700" b="1" dirty="0" smtClean="0">
                <a:solidFill>
                  <a:schemeClr val="bg1"/>
                </a:solidFill>
                <a:latin typeface="Century Gothic" panose="020B0502020202020204" pitchFamily="34" charset="0"/>
                <a:ea typeface="Helmet" pitchFamily="50" charset="-128"/>
                <a:cs typeface="Helmet" pitchFamily="50" charset="-128"/>
              </a:rPr>
              <a:t>, Indonesia</a:t>
            </a:r>
          </a:p>
        </p:txBody>
      </p:sp>
      <p:sp>
        <p:nvSpPr>
          <p:cNvPr id="16" name="Freeform 25">
            <a:extLst>
              <a:ext uri="{FF2B5EF4-FFF2-40B4-BE49-F238E27FC236}">
                <a16:creationId xmlns:a16="http://schemas.microsoft.com/office/drawing/2014/main" id="{115A3EAB-6A86-45ED-8F48-A7797A2D6676}"/>
              </a:ext>
            </a:extLst>
          </p:cNvPr>
          <p:cNvSpPr/>
          <p:nvPr/>
        </p:nvSpPr>
        <p:spPr>
          <a:xfrm>
            <a:off x="425223" y="908050"/>
            <a:ext cx="92528" cy="114498"/>
          </a:xfrm>
          <a:custGeom>
            <a:avLst/>
            <a:gdLst>
              <a:gd name="connsiteX0" fmla="*/ 371475 w 1600200"/>
              <a:gd name="connsiteY0" fmla="*/ 0 h 1857375"/>
              <a:gd name="connsiteX1" fmla="*/ 628650 w 1600200"/>
              <a:gd name="connsiteY1" fmla="*/ 523875 h 1857375"/>
              <a:gd name="connsiteX2" fmla="*/ 400050 w 1600200"/>
              <a:gd name="connsiteY2" fmla="*/ 561975 h 1857375"/>
              <a:gd name="connsiteX3" fmla="*/ 1019175 w 1600200"/>
              <a:gd name="connsiteY3" fmla="*/ 1438275 h 1857375"/>
              <a:gd name="connsiteX4" fmla="*/ 1219200 w 1600200"/>
              <a:gd name="connsiteY4" fmla="*/ 1238250 h 1857375"/>
              <a:gd name="connsiteX5" fmla="*/ 1600200 w 1600200"/>
              <a:gd name="connsiteY5" fmla="*/ 1666875 h 1857375"/>
              <a:gd name="connsiteX6" fmla="*/ 1038225 w 1600200"/>
              <a:gd name="connsiteY6" fmla="*/ 1857375 h 1857375"/>
              <a:gd name="connsiteX7" fmla="*/ 0 w 1600200"/>
              <a:gd name="connsiteY7" fmla="*/ 314325 h 1857375"/>
              <a:gd name="connsiteX8" fmla="*/ 371475 w 1600200"/>
              <a:gd name="connsiteY8" fmla="*/ 0 h 1857375"/>
              <a:gd name="connsiteX0" fmla="*/ 371475 w 1600200"/>
              <a:gd name="connsiteY0" fmla="*/ 0 h 1917951"/>
              <a:gd name="connsiteX1" fmla="*/ 628650 w 1600200"/>
              <a:gd name="connsiteY1" fmla="*/ 584451 h 1917951"/>
              <a:gd name="connsiteX2" fmla="*/ 400050 w 1600200"/>
              <a:gd name="connsiteY2" fmla="*/ 622551 h 1917951"/>
              <a:gd name="connsiteX3" fmla="*/ 1019175 w 1600200"/>
              <a:gd name="connsiteY3" fmla="*/ 1498851 h 1917951"/>
              <a:gd name="connsiteX4" fmla="*/ 1219200 w 1600200"/>
              <a:gd name="connsiteY4" fmla="*/ 1298826 h 1917951"/>
              <a:gd name="connsiteX5" fmla="*/ 1600200 w 1600200"/>
              <a:gd name="connsiteY5" fmla="*/ 1727451 h 1917951"/>
              <a:gd name="connsiteX6" fmla="*/ 1038225 w 1600200"/>
              <a:gd name="connsiteY6" fmla="*/ 1917951 h 1917951"/>
              <a:gd name="connsiteX7" fmla="*/ 0 w 1600200"/>
              <a:gd name="connsiteY7" fmla="*/ 374901 h 1917951"/>
              <a:gd name="connsiteX8" fmla="*/ 371475 w 1600200"/>
              <a:gd name="connsiteY8" fmla="*/ 0 h 1917951"/>
              <a:gd name="connsiteX0" fmla="*/ 371475 w 1600200"/>
              <a:gd name="connsiteY0" fmla="*/ 1277 h 1919228"/>
              <a:gd name="connsiteX1" fmla="*/ 628650 w 1600200"/>
              <a:gd name="connsiteY1" fmla="*/ 585728 h 1919228"/>
              <a:gd name="connsiteX2" fmla="*/ 400050 w 1600200"/>
              <a:gd name="connsiteY2" fmla="*/ 623828 h 1919228"/>
              <a:gd name="connsiteX3" fmla="*/ 1019175 w 1600200"/>
              <a:gd name="connsiteY3" fmla="*/ 1500128 h 1919228"/>
              <a:gd name="connsiteX4" fmla="*/ 1219200 w 1600200"/>
              <a:gd name="connsiteY4" fmla="*/ 1300103 h 1919228"/>
              <a:gd name="connsiteX5" fmla="*/ 1600200 w 1600200"/>
              <a:gd name="connsiteY5" fmla="*/ 1728728 h 1919228"/>
              <a:gd name="connsiteX6" fmla="*/ 1038225 w 1600200"/>
              <a:gd name="connsiteY6" fmla="*/ 1919228 h 1919228"/>
              <a:gd name="connsiteX7" fmla="*/ 0 w 1600200"/>
              <a:gd name="connsiteY7" fmla="*/ 376178 h 1919228"/>
              <a:gd name="connsiteX8" fmla="*/ 371475 w 1600200"/>
              <a:gd name="connsiteY8" fmla="*/ 1277 h 1919228"/>
              <a:gd name="connsiteX0" fmla="*/ 371475 w 1600200"/>
              <a:gd name="connsiteY0" fmla="*/ 1277 h 1919228"/>
              <a:gd name="connsiteX1" fmla="*/ 628650 w 1600200"/>
              <a:gd name="connsiteY1" fmla="*/ 585728 h 1919228"/>
              <a:gd name="connsiteX2" fmla="*/ 400050 w 1600200"/>
              <a:gd name="connsiteY2" fmla="*/ 623828 h 1919228"/>
              <a:gd name="connsiteX3" fmla="*/ 1019175 w 1600200"/>
              <a:gd name="connsiteY3" fmla="*/ 1500128 h 1919228"/>
              <a:gd name="connsiteX4" fmla="*/ 1219200 w 1600200"/>
              <a:gd name="connsiteY4" fmla="*/ 1300103 h 1919228"/>
              <a:gd name="connsiteX5" fmla="*/ 1600200 w 1600200"/>
              <a:gd name="connsiteY5" fmla="*/ 1728728 h 1919228"/>
              <a:gd name="connsiteX6" fmla="*/ 1038225 w 1600200"/>
              <a:gd name="connsiteY6" fmla="*/ 1919228 h 1919228"/>
              <a:gd name="connsiteX7" fmla="*/ 0 w 1600200"/>
              <a:gd name="connsiteY7" fmla="*/ 376178 h 1919228"/>
              <a:gd name="connsiteX8" fmla="*/ 371475 w 1600200"/>
              <a:gd name="connsiteY8" fmla="*/ 1277 h 1919228"/>
              <a:gd name="connsiteX0" fmla="*/ 371475 w 1600200"/>
              <a:gd name="connsiteY0" fmla="*/ 1544 h 1919495"/>
              <a:gd name="connsiteX1" fmla="*/ 628650 w 1600200"/>
              <a:gd name="connsiteY1" fmla="*/ 585995 h 1919495"/>
              <a:gd name="connsiteX2" fmla="*/ 400050 w 1600200"/>
              <a:gd name="connsiteY2" fmla="*/ 624095 h 1919495"/>
              <a:gd name="connsiteX3" fmla="*/ 1019175 w 1600200"/>
              <a:gd name="connsiteY3" fmla="*/ 1500395 h 1919495"/>
              <a:gd name="connsiteX4" fmla="*/ 1219200 w 1600200"/>
              <a:gd name="connsiteY4" fmla="*/ 1300370 h 1919495"/>
              <a:gd name="connsiteX5" fmla="*/ 1600200 w 1600200"/>
              <a:gd name="connsiteY5" fmla="*/ 1728995 h 1919495"/>
              <a:gd name="connsiteX6" fmla="*/ 1038225 w 1600200"/>
              <a:gd name="connsiteY6" fmla="*/ 1919495 h 1919495"/>
              <a:gd name="connsiteX7" fmla="*/ 0 w 1600200"/>
              <a:gd name="connsiteY7" fmla="*/ 376445 h 1919495"/>
              <a:gd name="connsiteX8" fmla="*/ 371475 w 1600200"/>
              <a:gd name="connsiteY8" fmla="*/ 1544 h 1919495"/>
              <a:gd name="connsiteX0" fmla="*/ 371475 w 1600200"/>
              <a:gd name="connsiteY0" fmla="*/ 1487 h 1919438"/>
              <a:gd name="connsiteX1" fmla="*/ 568075 w 1600200"/>
              <a:gd name="connsiteY1" fmla="*/ 603245 h 1919438"/>
              <a:gd name="connsiteX2" fmla="*/ 400050 w 1600200"/>
              <a:gd name="connsiteY2" fmla="*/ 624038 h 1919438"/>
              <a:gd name="connsiteX3" fmla="*/ 1019175 w 1600200"/>
              <a:gd name="connsiteY3" fmla="*/ 1500338 h 1919438"/>
              <a:gd name="connsiteX4" fmla="*/ 1219200 w 1600200"/>
              <a:gd name="connsiteY4" fmla="*/ 1300313 h 1919438"/>
              <a:gd name="connsiteX5" fmla="*/ 1600200 w 1600200"/>
              <a:gd name="connsiteY5" fmla="*/ 1728938 h 1919438"/>
              <a:gd name="connsiteX6" fmla="*/ 1038225 w 1600200"/>
              <a:gd name="connsiteY6" fmla="*/ 1919438 h 1919438"/>
              <a:gd name="connsiteX7" fmla="*/ 0 w 1600200"/>
              <a:gd name="connsiteY7" fmla="*/ 376388 h 1919438"/>
              <a:gd name="connsiteX8" fmla="*/ 371475 w 1600200"/>
              <a:gd name="connsiteY8" fmla="*/ 1487 h 1919438"/>
              <a:gd name="connsiteX0" fmla="*/ 371475 w 1600200"/>
              <a:gd name="connsiteY0" fmla="*/ 1032 h 1918983"/>
              <a:gd name="connsiteX1" fmla="*/ 568075 w 1600200"/>
              <a:gd name="connsiteY1" fmla="*/ 602790 h 1918983"/>
              <a:gd name="connsiteX2" fmla="*/ 400050 w 1600200"/>
              <a:gd name="connsiteY2" fmla="*/ 623583 h 1918983"/>
              <a:gd name="connsiteX3" fmla="*/ 1019175 w 1600200"/>
              <a:gd name="connsiteY3" fmla="*/ 1499883 h 1918983"/>
              <a:gd name="connsiteX4" fmla="*/ 1219200 w 1600200"/>
              <a:gd name="connsiteY4" fmla="*/ 1299858 h 1918983"/>
              <a:gd name="connsiteX5" fmla="*/ 1600200 w 1600200"/>
              <a:gd name="connsiteY5" fmla="*/ 1728483 h 1918983"/>
              <a:gd name="connsiteX6" fmla="*/ 1038225 w 1600200"/>
              <a:gd name="connsiteY6" fmla="*/ 1918983 h 1918983"/>
              <a:gd name="connsiteX7" fmla="*/ 0 w 1600200"/>
              <a:gd name="connsiteY7" fmla="*/ 375933 h 1918983"/>
              <a:gd name="connsiteX8" fmla="*/ 371475 w 1600200"/>
              <a:gd name="connsiteY8" fmla="*/ 1032 h 1918983"/>
              <a:gd name="connsiteX0" fmla="*/ 371475 w 1600200"/>
              <a:gd name="connsiteY0" fmla="*/ 1088 h 1919039"/>
              <a:gd name="connsiteX1" fmla="*/ 568075 w 1600200"/>
              <a:gd name="connsiteY1" fmla="*/ 602846 h 1919039"/>
              <a:gd name="connsiteX2" fmla="*/ 400050 w 1600200"/>
              <a:gd name="connsiteY2" fmla="*/ 623639 h 1919039"/>
              <a:gd name="connsiteX3" fmla="*/ 1019175 w 1600200"/>
              <a:gd name="connsiteY3" fmla="*/ 1499939 h 1919039"/>
              <a:gd name="connsiteX4" fmla="*/ 1219200 w 1600200"/>
              <a:gd name="connsiteY4" fmla="*/ 1299914 h 1919039"/>
              <a:gd name="connsiteX5" fmla="*/ 1600200 w 1600200"/>
              <a:gd name="connsiteY5" fmla="*/ 1728539 h 1919039"/>
              <a:gd name="connsiteX6" fmla="*/ 1038225 w 1600200"/>
              <a:gd name="connsiteY6" fmla="*/ 1919039 h 1919039"/>
              <a:gd name="connsiteX7" fmla="*/ 0 w 1600200"/>
              <a:gd name="connsiteY7" fmla="*/ 375989 h 1919039"/>
              <a:gd name="connsiteX8" fmla="*/ 371475 w 1600200"/>
              <a:gd name="connsiteY8" fmla="*/ 1088 h 1919039"/>
              <a:gd name="connsiteX0" fmla="*/ 371475 w 1600200"/>
              <a:gd name="connsiteY0" fmla="*/ 1088 h 1919039"/>
              <a:gd name="connsiteX1" fmla="*/ 568075 w 1600200"/>
              <a:gd name="connsiteY1" fmla="*/ 602846 h 1919039"/>
              <a:gd name="connsiteX2" fmla="*/ 400050 w 1600200"/>
              <a:gd name="connsiteY2" fmla="*/ 623639 h 1919039"/>
              <a:gd name="connsiteX3" fmla="*/ 1019175 w 1600200"/>
              <a:gd name="connsiteY3" fmla="*/ 1499939 h 1919039"/>
              <a:gd name="connsiteX4" fmla="*/ 1219200 w 1600200"/>
              <a:gd name="connsiteY4" fmla="*/ 1299914 h 1919039"/>
              <a:gd name="connsiteX5" fmla="*/ 1600200 w 1600200"/>
              <a:gd name="connsiteY5" fmla="*/ 1728539 h 1919039"/>
              <a:gd name="connsiteX6" fmla="*/ 1038225 w 1600200"/>
              <a:gd name="connsiteY6" fmla="*/ 1919039 h 1919039"/>
              <a:gd name="connsiteX7" fmla="*/ 0 w 1600200"/>
              <a:gd name="connsiteY7" fmla="*/ 375989 h 1919039"/>
              <a:gd name="connsiteX8" fmla="*/ 371475 w 1600200"/>
              <a:gd name="connsiteY8" fmla="*/ 1088 h 191903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400050 w 1600200"/>
              <a:gd name="connsiteY2" fmla="*/ 623669 h 1919069"/>
              <a:gd name="connsiteX3" fmla="*/ 1019175 w 1600200"/>
              <a:gd name="connsiteY3" fmla="*/ 1499969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408703 w 1600200"/>
              <a:gd name="connsiteY2" fmla="*/ 643860 h 1919069"/>
              <a:gd name="connsiteX3" fmla="*/ 1019175 w 1600200"/>
              <a:gd name="connsiteY3" fmla="*/ 1499969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59666 w 1600200"/>
              <a:gd name="connsiteY2" fmla="*/ 643860 h 1919069"/>
              <a:gd name="connsiteX3" fmla="*/ 1019175 w 1600200"/>
              <a:gd name="connsiteY3" fmla="*/ 1499969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1019175 w 1600200"/>
              <a:gd name="connsiteY3" fmla="*/ 1499969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1019175 w 1600200"/>
              <a:gd name="connsiteY3" fmla="*/ 1499969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1019175 w 1600200"/>
              <a:gd name="connsiteY3" fmla="*/ 1499969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1019175 w 1600200"/>
              <a:gd name="connsiteY3" fmla="*/ 1499969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1019175 w 1600200"/>
              <a:gd name="connsiteY3" fmla="*/ 1499969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1019175 w 1600200"/>
              <a:gd name="connsiteY3" fmla="*/ 1499969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1019175 w 1600200"/>
              <a:gd name="connsiteY3" fmla="*/ 1499969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970138 w 1600200"/>
              <a:gd name="connsiteY3" fmla="*/ 1517276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1010522 w 1600200"/>
              <a:gd name="connsiteY3" fmla="*/ 1534584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996099 w 1600200"/>
              <a:gd name="connsiteY3" fmla="*/ 1546122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987445 w 1600200"/>
              <a:gd name="connsiteY3" fmla="*/ 1528815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987445 w 1600200"/>
              <a:gd name="connsiteY3" fmla="*/ 1528815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987445 w 1600200"/>
              <a:gd name="connsiteY3" fmla="*/ 1528815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987445 w 1600200"/>
              <a:gd name="connsiteY3" fmla="*/ 1528815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987445 w 1600200"/>
              <a:gd name="connsiteY3" fmla="*/ 1528815 h 1919069"/>
              <a:gd name="connsiteX4" fmla="*/ 1173048 w 1600200"/>
              <a:gd name="connsiteY4" fmla="*/ 1311482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987445 w 1600200"/>
              <a:gd name="connsiteY3" fmla="*/ 1528815 h 1919069"/>
              <a:gd name="connsiteX4" fmla="*/ 1173048 w 1600200"/>
              <a:gd name="connsiteY4" fmla="*/ 1311482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987445 w 1600200"/>
              <a:gd name="connsiteY3" fmla="*/ 1528815 h 1919069"/>
              <a:gd name="connsiteX4" fmla="*/ 1173048 w 1600200"/>
              <a:gd name="connsiteY4" fmla="*/ 1311482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987445 w 1600200"/>
              <a:gd name="connsiteY3" fmla="*/ 1528815 h 1919069"/>
              <a:gd name="connsiteX4" fmla="*/ 1173048 w 1600200"/>
              <a:gd name="connsiteY4" fmla="*/ 1311482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588662"/>
              <a:gd name="connsiteY0" fmla="*/ 1118 h 1919069"/>
              <a:gd name="connsiteX1" fmla="*/ 568075 w 1588662"/>
              <a:gd name="connsiteY1" fmla="*/ 602876 h 1919069"/>
              <a:gd name="connsiteX2" fmla="*/ 374089 w 1588662"/>
              <a:gd name="connsiteY2" fmla="*/ 646744 h 1919069"/>
              <a:gd name="connsiteX3" fmla="*/ 987445 w 1588662"/>
              <a:gd name="connsiteY3" fmla="*/ 1528815 h 1919069"/>
              <a:gd name="connsiteX4" fmla="*/ 1173048 w 1588662"/>
              <a:gd name="connsiteY4" fmla="*/ 1311482 h 1919069"/>
              <a:gd name="connsiteX5" fmla="*/ 1588662 w 1588662"/>
              <a:gd name="connsiteY5" fmla="*/ 1699723 h 1919069"/>
              <a:gd name="connsiteX6" fmla="*/ 1038225 w 1588662"/>
              <a:gd name="connsiteY6" fmla="*/ 1919069 h 1919069"/>
              <a:gd name="connsiteX7" fmla="*/ 0 w 1588662"/>
              <a:gd name="connsiteY7" fmla="*/ 376019 h 1919069"/>
              <a:gd name="connsiteX8" fmla="*/ 371475 w 1588662"/>
              <a:gd name="connsiteY8" fmla="*/ 1118 h 1919069"/>
              <a:gd name="connsiteX0" fmla="*/ 371475 w 1600166"/>
              <a:gd name="connsiteY0" fmla="*/ 1118 h 1919069"/>
              <a:gd name="connsiteX1" fmla="*/ 568075 w 1600166"/>
              <a:gd name="connsiteY1" fmla="*/ 602876 h 1919069"/>
              <a:gd name="connsiteX2" fmla="*/ 374089 w 1600166"/>
              <a:gd name="connsiteY2" fmla="*/ 646744 h 1919069"/>
              <a:gd name="connsiteX3" fmla="*/ 987445 w 1600166"/>
              <a:gd name="connsiteY3" fmla="*/ 1528815 h 1919069"/>
              <a:gd name="connsiteX4" fmla="*/ 1173048 w 1600166"/>
              <a:gd name="connsiteY4" fmla="*/ 1311482 h 1919069"/>
              <a:gd name="connsiteX5" fmla="*/ 1588662 w 1600166"/>
              <a:gd name="connsiteY5" fmla="*/ 1699723 h 1919069"/>
              <a:gd name="connsiteX6" fmla="*/ 1038225 w 1600166"/>
              <a:gd name="connsiteY6" fmla="*/ 1919069 h 1919069"/>
              <a:gd name="connsiteX7" fmla="*/ 0 w 1600166"/>
              <a:gd name="connsiteY7" fmla="*/ 376019 h 1919069"/>
              <a:gd name="connsiteX8" fmla="*/ 371475 w 1600166"/>
              <a:gd name="connsiteY8" fmla="*/ 1118 h 1919069"/>
              <a:gd name="connsiteX0" fmla="*/ 371475 w 1600166"/>
              <a:gd name="connsiteY0" fmla="*/ 1118 h 1919069"/>
              <a:gd name="connsiteX1" fmla="*/ 568075 w 1600166"/>
              <a:gd name="connsiteY1" fmla="*/ 602876 h 1919069"/>
              <a:gd name="connsiteX2" fmla="*/ 374089 w 1600166"/>
              <a:gd name="connsiteY2" fmla="*/ 646744 h 1919069"/>
              <a:gd name="connsiteX3" fmla="*/ 987445 w 1600166"/>
              <a:gd name="connsiteY3" fmla="*/ 1528815 h 1919069"/>
              <a:gd name="connsiteX4" fmla="*/ 1173048 w 1600166"/>
              <a:gd name="connsiteY4" fmla="*/ 1311482 h 1919069"/>
              <a:gd name="connsiteX5" fmla="*/ 1588662 w 1600166"/>
              <a:gd name="connsiteY5" fmla="*/ 1699723 h 1919069"/>
              <a:gd name="connsiteX6" fmla="*/ 1038225 w 1600166"/>
              <a:gd name="connsiteY6" fmla="*/ 1919069 h 1919069"/>
              <a:gd name="connsiteX7" fmla="*/ 0 w 1600166"/>
              <a:gd name="connsiteY7" fmla="*/ 376019 h 1919069"/>
              <a:gd name="connsiteX8" fmla="*/ 371475 w 1600166"/>
              <a:gd name="connsiteY8" fmla="*/ 1118 h 1919069"/>
              <a:gd name="connsiteX0" fmla="*/ 371475 w 1596260"/>
              <a:gd name="connsiteY0" fmla="*/ 1118 h 1919069"/>
              <a:gd name="connsiteX1" fmla="*/ 568075 w 1596260"/>
              <a:gd name="connsiteY1" fmla="*/ 602876 h 1919069"/>
              <a:gd name="connsiteX2" fmla="*/ 374089 w 1596260"/>
              <a:gd name="connsiteY2" fmla="*/ 646744 h 1919069"/>
              <a:gd name="connsiteX3" fmla="*/ 987445 w 1596260"/>
              <a:gd name="connsiteY3" fmla="*/ 1528815 h 1919069"/>
              <a:gd name="connsiteX4" fmla="*/ 1173048 w 1596260"/>
              <a:gd name="connsiteY4" fmla="*/ 1311482 h 1919069"/>
              <a:gd name="connsiteX5" fmla="*/ 1588662 w 1596260"/>
              <a:gd name="connsiteY5" fmla="*/ 1699723 h 1919069"/>
              <a:gd name="connsiteX6" fmla="*/ 1038225 w 1596260"/>
              <a:gd name="connsiteY6" fmla="*/ 1919069 h 1919069"/>
              <a:gd name="connsiteX7" fmla="*/ 0 w 1596260"/>
              <a:gd name="connsiteY7" fmla="*/ 376019 h 1919069"/>
              <a:gd name="connsiteX8" fmla="*/ 371475 w 1596260"/>
              <a:gd name="connsiteY8" fmla="*/ 1118 h 1919069"/>
              <a:gd name="connsiteX0" fmla="*/ 371475 w 1596260"/>
              <a:gd name="connsiteY0" fmla="*/ 1118 h 1919069"/>
              <a:gd name="connsiteX1" fmla="*/ 568075 w 1596260"/>
              <a:gd name="connsiteY1" fmla="*/ 602876 h 1919069"/>
              <a:gd name="connsiteX2" fmla="*/ 374089 w 1596260"/>
              <a:gd name="connsiteY2" fmla="*/ 646744 h 1919069"/>
              <a:gd name="connsiteX3" fmla="*/ 987445 w 1596260"/>
              <a:gd name="connsiteY3" fmla="*/ 1528815 h 1919069"/>
              <a:gd name="connsiteX4" fmla="*/ 1173048 w 1596260"/>
              <a:gd name="connsiteY4" fmla="*/ 1311482 h 1919069"/>
              <a:gd name="connsiteX5" fmla="*/ 1588662 w 1596260"/>
              <a:gd name="connsiteY5" fmla="*/ 1699723 h 1919069"/>
              <a:gd name="connsiteX6" fmla="*/ 1038225 w 1596260"/>
              <a:gd name="connsiteY6" fmla="*/ 1919069 h 1919069"/>
              <a:gd name="connsiteX7" fmla="*/ 0 w 1596260"/>
              <a:gd name="connsiteY7" fmla="*/ 376019 h 1919069"/>
              <a:gd name="connsiteX8" fmla="*/ 371475 w 1596260"/>
              <a:gd name="connsiteY8" fmla="*/ 1118 h 1919069"/>
              <a:gd name="connsiteX0" fmla="*/ 371475 w 1596260"/>
              <a:gd name="connsiteY0" fmla="*/ 1118 h 1946976"/>
              <a:gd name="connsiteX1" fmla="*/ 568075 w 1596260"/>
              <a:gd name="connsiteY1" fmla="*/ 602876 h 1946976"/>
              <a:gd name="connsiteX2" fmla="*/ 374089 w 1596260"/>
              <a:gd name="connsiteY2" fmla="*/ 646744 h 1946976"/>
              <a:gd name="connsiteX3" fmla="*/ 987445 w 1596260"/>
              <a:gd name="connsiteY3" fmla="*/ 1528815 h 1946976"/>
              <a:gd name="connsiteX4" fmla="*/ 1173048 w 1596260"/>
              <a:gd name="connsiteY4" fmla="*/ 1311482 h 1946976"/>
              <a:gd name="connsiteX5" fmla="*/ 1588662 w 1596260"/>
              <a:gd name="connsiteY5" fmla="*/ 1699723 h 1946976"/>
              <a:gd name="connsiteX6" fmla="*/ 1038225 w 1596260"/>
              <a:gd name="connsiteY6" fmla="*/ 1919069 h 1946976"/>
              <a:gd name="connsiteX7" fmla="*/ 0 w 1596260"/>
              <a:gd name="connsiteY7" fmla="*/ 376019 h 1946976"/>
              <a:gd name="connsiteX8" fmla="*/ 371475 w 1596260"/>
              <a:gd name="connsiteY8" fmla="*/ 1118 h 1946976"/>
              <a:gd name="connsiteX0" fmla="*/ 357053 w 1581838"/>
              <a:gd name="connsiteY0" fmla="*/ 1118 h 1946976"/>
              <a:gd name="connsiteX1" fmla="*/ 553653 w 1581838"/>
              <a:gd name="connsiteY1" fmla="*/ 602876 h 1946976"/>
              <a:gd name="connsiteX2" fmla="*/ 359667 w 1581838"/>
              <a:gd name="connsiteY2" fmla="*/ 646744 h 1946976"/>
              <a:gd name="connsiteX3" fmla="*/ 973023 w 1581838"/>
              <a:gd name="connsiteY3" fmla="*/ 1528815 h 1946976"/>
              <a:gd name="connsiteX4" fmla="*/ 1158626 w 1581838"/>
              <a:gd name="connsiteY4" fmla="*/ 1311482 h 1946976"/>
              <a:gd name="connsiteX5" fmla="*/ 1574240 w 1581838"/>
              <a:gd name="connsiteY5" fmla="*/ 1699723 h 1946976"/>
              <a:gd name="connsiteX6" fmla="*/ 1023803 w 1581838"/>
              <a:gd name="connsiteY6" fmla="*/ 1919069 h 1946976"/>
              <a:gd name="connsiteX7" fmla="*/ 0 w 1581838"/>
              <a:gd name="connsiteY7" fmla="*/ 378903 h 1946976"/>
              <a:gd name="connsiteX8" fmla="*/ 357053 w 1581838"/>
              <a:gd name="connsiteY8" fmla="*/ 1118 h 1946976"/>
              <a:gd name="connsiteX0" fmla="*/ 357053 w 1581838"/>
              <a:gd name="connsiteY0" fmla="*/ 1118 h 1946976"/>
              <a:gd name="connsiteX1" fmla="*/ 553653 w 1581838"/>
              <a:gd name="connsiteY1" fmla="*/ 602876 h 1946976"/>
              <a:gd name="connsiteX2" fmla="*/ 359667 w 1581838"/>
              <a:gd name="connsiteY2" fmla="*/ 646744 h 1946976"/>
              <a:gd name="connsiteX3" fmla="*/ 973023 w 1581838"/>
              <a:gd name="connsiteY3" fmla="*/ 1528815 h 1946976"/>
              <a:gd name="connsiteX4" fmla="*/ 1158626 w 1581838"/>
              <a:gd name="connsiteY4" fmla="*/ 1311482 h 1946976"/>
              <a:gd name="connsiteX5" fmla="*/ 1574240 w 1581838"/>
              <a:gd name="connsiteY5" fmla="*/ 1699723 h 1946976"/>
              <a:gd name="connsiteX6" fmla="*/ 1023803 w 1581838"/>
              <a:gd name="connsiteY6" fmla="*/ 1919069 h 1946976"/>
              <a:gd name="connsiteX7" fmla="*/ 0 w 1581838"/>
              <a:gd name="connsiteY7" fmla="*/ 378903 h 1946976"/>
              <a:gd name="connsiteX8" fmla="*/ 357053 w 1581838"/>
              <a:gd name="connsiteY8" fmla="*/ 1118 h 1946976"/>
              <a:gd name="connsiteX0" fmla="*/ 357053 w 1581838"/>
              <a:gd name="connsiteY0" fmla="*/ 1118 h 1946976"/>
              <a:gd name="connsiteX1" fmla="*/ 553653 w 1581838"/>
              <a:gd name="connsiteY1" fmla="*/ 602876 h 1946976"/>
              <a:gd name="connsiteX2" fmla="*/ 359667 w 1581838"/>
              <a:gd name="connsiteY2" fmla="*/ 646744 h 1946976"/>
              <a:gd name="connsiteX3" fmla="*/ 973023 w 1581838"/>
              <a:gd name="connsiteY3" fmla="*/ 1528815 h 1946976"/>
              <a:gd name="connsiteX4" fmla="*/ 1158626 w 1581838"/>
              <a:gd name="connsiteY4" fmla="*/ 1311482 h 1946976"/>
              <a:gd name="connsiteX5" fmla="*/ 1574240 w 1581838"/>
              <a:gd name="connsiteY5" fmla="*/ 1699723 h 1946976"/>
              <a:gd name="connsiteX6" fmla="*/ 1023803 w 1581838"/>
              <a:gd name="connsiteY6" fmla="*/ 1919069 h 1946976"/>
              <a:gd name="connsiteX7" fmla="*/ 0 w 1581838"/>
              <a:gd name="connsiteY7" fmla="*/ 378903 h 1946976"/>
              <a:gd name="connsiteX8" fmla="*/ 357053 w 1581838"/>
              <a:gd name="connsiteY8" fmla="*/ 1118 h 1946976"/>
              <a:gd name="connsiteX0" fmla="*/ 333976 w 1558761"/>
              <a:gd name="connsiteY0" fmla="*/ 1118 h 1946976"/>
              <a:gd name="connsiteX1" fmla="*/ 530576 w 1558761"/>
              <a:gd name="connsiteY1" fmla="*/ 602876 h 1946976"/>
              <a:gd name="connsiteX2" fmla="*/ 336590 w 1558761"/>
              <a:gd name="connsiteY2" fmla="*/ 646744 h 1946976"/>
              <a:gd name="connsiteX3" fmla="*/ 949946 w 1558761"/>
              <a:gd name="connsiteY3" fmla="*/ 1528815 h 1946976"/>
              <a:gd name="connsiteX4" fmla="*/ 1135549 w 1558761"/>
              <a:gd name="connsiteY4" fmla="*/ 1311482 h 1946976"/>
              <a:gd name="connsiteX5" fmla="*/ 1551163 w 1558761"/>
              <a:gd name="connsiteY5" fmla="*/ 1699723 h 1946976"/>
              <a:gd name="connsiteX6" fmla="*/ 1000726 w 1558761"/>
              <a:gd name="connsiteY6" fmla="*/ 1919069 h 1946976"/>
              <a:gd name="connsiteX7" fmla="*/ 0 w 1558761"/>
              <a:gd name="connsiteY7" fmla="*/ 390441 h 1946976"/>
              <a:gd name="connsiteX8" fmla="*/ 333976 w 1558761"/>
              <a:gd name="connsiteY8" fmla="*/ 1118 h 1946976"/>
              <a:gd name="connsiteX0" fmla="*/ 335877 w 1560662"/>
              <a:gd name="connsiteY0" fmla="*/ 1118 h 1946976"/>
              <a:gd name="connsiteX1" fmla="*/ 532477 w 1560662"/>
              <a:gd name="connsiteY1" fmla="*/ 602876 h 1946976"/>
              <a:gd name="connsiteX2" fmla="*/ 338491 w 1560662"/>
              <a:gd name="connsiteY2" fmla="*/ 646744 h 1946976"/>
              <a:gd name="connsiteX3" fmla="*/ 951847 w 1560662"/>
              <a:gd name="connsiteY3" fmla="*/ 1528815 h 1946976"/>
              <a:gd name="connsiteX4" fmla="*/ 1137450 w 1560662"/>
              <a:gd name="connsiteY4" fmla="*/ 1311482 h 1946976"/>
              <a:gd name="connsiteX5" fmla="*/ 1553064 w 1560662"/>
              <a:gd name="connsiteY5" fmla="*/ 1699723 h 1946976"/>
              <a:gd name="connsiteX6" fmla="*/ 1002627 w 1560662"/>
              <a:gd name="connsiteY6" fmla="*/ 1919069 h 1946976"/>
              <a:gd name="connsiteX7" fmla="*/ 1901 w 1560662"/>
              <a:gd name="connsiteY7" fmla="*/ 390441 h 1946976"/>
              <a:gd name="connsiteX8" fmla="*/ 335877 w 1560662"/>
              <a:gd name="connsiteY8" fmla="*/ 1118 h 1946976"/>
              <a:gd name="connsiteX0" fmla="*/ 335877 w 1560662"/>
              <a:gd name="connsiteY0" fmla="*/ 1118 h 1946976"/>
              <a:gd name="connsiteX1" fmla="*/ 532477 w 1560662"/>
              <a:gd name="connsiteY1" fmla="*/ 602876 h 1946976"/>
              <a:gd name="connsiteX2" fmla="*/ 338491 w 1560662"/>
              <a:gd name="connsiteY2" fmla="*/ 646744 h 1946976"/>
              <a:gd name="connsiteX3" fmla="*/ 951847 w 1560662"/>
              <a:gd name="connsiteY3" fmla="*/ 1528815 h 1946976"/>
              <a:gd name="connsiteX4" fmla="*/ 1137450 w 1560662"/>
              <a:gd name="connsiteY4" fmla="*/ 1311482 h 1946976"/>
              <a:gd name="connsiteX5" fmla="*/ 1553064 w 1560662"/>
              <a:gd name="connsiteY5" fmla="*/ 1699723 h 1946976"/>
              <a:gd name="connsiteX6" fmla="*/ 1002627 w 1560662"/>
              <a:gd name="connsiteY6" fmla="*/ 1919069 h 1946976"/>
              <a:gd name="connsiteX7" fmla="*/ 1901 w 1560662"/>
              <a:gd name="connsiteY7" fmla="*/ 390441 h 1946976"/>
              <a:gd name="connsiteX8" fmla="*/ 335877 w 1560662"/>
              <a:gd name="connsiteY8" fmla="*/ 1118 h 1946976"/>
              <a:gd name="connsiteX0" fmla="*/ 335877 w 1560662"/>
              <a:gd name="connsiteY0" fmla="*/ 1118 h 1946976"/>
              <a:gd name="connsiteX1" fmla="*/ 532477 w 1560662"/>
              <a:gd name="connsiteY1" fmla="*/ 602876 h 1946976"/>
              <a:gd name="connsiteX2" fmla="*/ 338491 w 1560662"/>
              <a:gd name="connsiteY2" fmla="*/ 646744 h 1946976"/>
              <a:gd name="connsiteX3" fmla="*/ 951847 w 1560662"/>
              <a:gd name="connsiteY3" fmla="*/ 1528815 h 1946976"/>
              <a:gd name="connsiteX4" fmla="*/ 1137450 w 1560662"/>
              <a:gd name="connsiteY4" fmla="*/ 1311482 h 1946976"/>
              <a:gd name="connsiteX5" fmla="*/ 1553064 w 1560662"/>
              <a:gd name="connsiteY5" fmla="*/ 1699723 h 1946976"/>
              <a:gd name="connsiteX6" fmla="*/ 1002627 w 1560662"/>
              <a:gd name="connsiteY6" fmla="*/ 1919069 h 1946976"/>
              <a:gd name="connsiteX7" fmla="*/ 1901 w 1560662"/>
              <a:gd name="connsiteY7" fmla="*/ 390441 h 1946976"/>
              <a:gd name="connsiteX8" fmla="*/ 335877 w 1560662"/>
              <a:gd name="connsiteY8" fmla="*/ 1118 h 1946976"/>
              <a:gd name="connsiteX0" fmla="*/ 335877 w 1560662"/>
              <a:gd name="connsiteY0" fmla="*/ 1118 h 1946976"/>
              <a:gd name="connsiteX1" fmla="*/ 532477 w 1560662"/>
              <a:gd name="connsiteY1" fmla="*/ 602876 h 1946976"/>
              <a:gd name="connsiteX2" fmla="*/ 344260 w 1560662"/>
              <a:gd name="connsiteY2" fmla="*/ 655398 h 1946976"/>
              <a:gd name="connsiteX3" fmla="*/ 951847 w 1560662"/>
              <a:gd name="connsiteY3" fmla="*/ 1528815 h 1946976"/>
              <a:gd name="connsiteX4" fmla="*/ 1137450 w 1560662"/>
              <a:gd name="connsiteY4" fmla="*/ 1311482 h 1946976"/>
              <a:gd name="connsiteX5" fmla="*/ 1553064 w 1560662"/>
              <a:gd name="connsiteY5" fmla="*/ 1699723 h 1946976"/>
              <a:gd name="connsiteX6" fmla="*/ 1002627 w 1560662"/>
              <a:gd name="connsiteY6" fmla="*/ 1919069 h 1946976"/>
              <a:gd name="connsiteX7" fmla="*/ 1901 w 1560662"/>
              <a:gd name="connsiteY7" fmla="*/ 390441 h 1946976"/>
              <a:gd name="connsiteX8" fmla="*/ 335877 w 1560662"/>
              <a:gd name="connsiteY8" fmla="*/ 1118 h 1946976"/>
              <a:gd name="connsiteX0" fmla="*/ 335877 w 1560662"/>
              <a:gd name="connsiteY0" fmla="*/ 196 h 1946054"/>
              <a:gd name="connsiteX1" fmla="*/ 532477 w 1560662"/>
              <a:gd name="connsiteY1" fmla="*/ 601954 h 1946054"/>
              <a:gd name="connsiteX2" fmla="*/ 344260 w 1560662"/>
              <a:gd name="connsiteY2" fmla="*/ 654476 h 1946054"/>
              <a:gd name="connsiteX3" fmla="*/ 951847 w 1560662"/>
              <a:gd name="connsiteY3" fmla="*/ 1527893 h 1946054"/>
              <a:gd name="connsiteX4" fmla="*/ 1137450 w 1560662"/>
              <a:gd name="connsiteY4" fmla="*/ 1310560 h 1946054"/>
              <a:gd name="connsiteX5" fmla="*/ 1553064 w 1560662"/>
              <a:gd name="connsiteY5" fmla="*/ 1698801 h 1946054"/>
              <a:gd name="connsiteX6" fmla="*/ 1002627 w 1560662"/>
              <a:gd name="connsiteY6" fmla="*/ 1918147 h 1946054"/>
              <a:gd name="connsiteX7" fmla="*/ 1901 w 1560662"/>
              <a:gd name="connsiteY7" fmla="*/ 389519 h 1946054"/>
              <a:gd name="connsiteX8" fmla="*/ 335877 w 1560662"/>
              <a:gd name="connsiteY8" fmla="*/ 196 h 1946054"/>
              <a:gd name="connsiteX0" fmla="*/ 332898 w 1560662"/>
              <a:gd name="connsiteY0" fmla="*/ 199 h 1937121"/>
              <a:gd name="connsiteX1" fmla="*/ 532477 w 1560662"/>
              <a:gd name="connsiteY1" fmla="*/ 593021 h 1937121"/>
              <a:gd name="connsiteX2" fmla="*/ 344260 w 1560662"/>
              <a:gd name="connsiteY2" fmla="*/ 645543 h 1937121"/>
              <a:gd name="connsiteX3" fmla="*/ 951847 w 1560662"/>
              <a:gd name="connsiteY3" fmla="*/ 1518960 h 1937121"/>
              <a:gd name="connsiteX4" fmla="*/ 1137450 w 1560662"/>
              <a:gd name="connsiteY4" fmla="*/ 1301627 h 1937121"/>
              <a:gd name="connsiteX5" fmla="*/ 1553064 w 1560662"/>
              <a:gd name="connsiteY5" fmla="*/ 1689868 h 1937121"/>
              <a:gd name="connsiteX6" fmla="*/ 1002627 w 1560662"/>
              <a:gd name="connsiteY6" fmla="*/ 1909214 h 1937121"/>
              <a:gd name="connsiteX7" fmla="*/ 1901 w 1560662"/>
              <a:gd name="connsiteY7" fmla="*/ 380586 h 1937121"/>
              <a:gd name="connsiteX8" fmla="*/ 332898 w 1560662"/>
              <a:gd name="connsiteY8" fmla="*/ 199 h 1937121"/>
              <a:gd name="connsiteX0" fmla="*/ 332898 w 1560662"/>
              <a:gd name="connsiteY0" fmla="*/ 199 h 1937121"/>
              <a:gd name="connsiteX1" fmla="*/ 532477 w 1560662"/>
              <a:gd name="connsiteY1" fmla="*/ 593021 h 1937121"/>
              <a:gd name="connsiteX2" fmla="*/ 344260 w 1560662"/>
              <a:gd name="connsiteY2" fmla="*/ 645543 h 1937121"/>
              <a:gd name="connsiteX3" fmla="*/ 951847 w 1560662"/>
              <a:gd name="connsiteY3" fmla="*/ 1518960 h 1937121"/>
              <a:gd name="connsiteX4" fmla="*/ 1137450 w 1560662"/>
              <a:gd name="connsiteY4" fmla="*/ 1301627 h 1937121"/>
              <a:gd name="connsiteX5" fmla="*/ 1553064 w 1560662"/>
              <a:gd name="connsiteY5" fmla="*/ 1689868 h 1937121"/>
              <a:gd name="connsiteX6" fmla="*/ 1002627 w 1560662"/>
              <a:gd name="connsiteY6" fmla="*/ 1909214 h 1937121"/>
              <a:gd name="connsiteX7" fmla="*/ 1901 w 1560662"/>
              <a:gd name="connsiteY7" fmla="*/ 380586 h 1937121"/>
              <a:gd name="connsiteX8" fmla="*/ 332898 w 1560662"/>
              <a:gd name="connsiteY8" fmla="*/ 199 h 1937121"/>
              <a:gd name="connsiteX0" fmla="*/ 332898 w 1560662"/>
              <a:gd name="connsiteY0" fmla="*/ 199 h 1937121"/>
              <a:gd name="connsiteX1" fmla="*/ 532477 w 1560662"/>
              <a:gd name="connsiteY1" fmla="*/ 593021 h 1937121"/>
              <a:gd name="connsiteX2" fmla="*/ 344260 w 1560662"/>
              <a:gd name="connsiteY2" fmla="*/ 645543 h 1937121"/>
              <a:gd name="connsiteX3" fmla="*/ 951847 w 1560662"/>
              <a:gd name="connsiteY3" fmla="*/ 1518960 h 1937121"/>
              <a:gd name="connsiteX4" fmla="*/ 1137450 w 1560662"/>
              <a:gd name="connsiteY4" fmla="*/ 1301627 h 1937121"/>
              <a:gd name="connsiteX5" fmla="*/ 1553064 w 1560662"/>
              <a:gd name="connsiteY5" fmla="*/ 1689868 h 1937121"/>
              <a:gd name="connsiteX6" fmla="*/ 1002627 w 1560662"/>
              <a:gd name="connsiteY6" fmla="*/ 1909214 h 1937121"/>
              <a:gd name="connsiteX7" fmla="*/ 1901 w 1560662"/>
              <a:gd name="connsiteY7" fmla="*/ 380586 h 1937121"/>
              <a:gd name="connsiteX8" fmla="*/ 332898 w 1560662"/>
              <a:gd name="connsiteY8" fmla="*/ 199 h 1937121"/>
              <a:gd name="connsiteX0" fmla="*/ 332898 w 1565431"/>
              <a:gd name="connsiteY0" fmla="*/ 199 h 1937121"/>
              <a:gd name="connsiteX1" fmla="*/ 532477 w 1565431"/>
              <a:gd name="connsiteY1" fmla="*/ 593021 h 1937121"/>
              <a:gd name="connsiteX2" fmla="*/ 344260 w 1565431"/>
              <a:gd name="connsiteY2" fmla="*/ 645543 h 1937121"/>
              <a:gd name="connsiteX3" fmla="*/ 951847 w 1565431"/>
              <a:gd name="connsiteY3" fmla="*/ 1518960 h 1937121"/>
              <a:gd name="connsiteX4" fmla="*/ 1137450 w 1565431"/>
              <a:gd name="connsiteY4" fmla="*/ 1301627 h 1937121"/>
              <a:gd name="connsiteX5" fmla="*/ 1553064 w 1565431"/>
              <a:gd name="connsiteY5" fmla="*/ 1689868 h 1937121"/>
              <a:gd name="connsiteX6" fmla="*/ 1002627 w 1565431"/>
              <a:gd name="connsiteY6" fmla="*/ 1909214 h 1937121"/>
              <a:gd name="connsiteX7" fmla="*/ 1901 w 1565431"/>
              <a:gd name="connsiteY7" fmla="*/ 380586 h 1937121"/>
              <a:gd name="connsiteX8" fmla="*/ 332898 w 1565431"/>
              <a:gd name="connsiteY8" fmla="*/ 199 h 1937121"/>
              <a:gd name="connsiteX0" fmla="*/ 332898 w 1565431"/>
              <a:gd name="connsiteY0" fmla="*/ 199 h 1937121"/>
              <a:gd name="connsiteX1" fmla="*/ 532477 w 1565431"/>
              <a:gd name="connsiteY1" fmla="*/ 593021 h 1937121"/>
              <a:gd name="connsiteX2" fmla="*/ 344260 w 1565431"/>
              <a:gd name="connsiteY2" fmla="*/ 645543 h 1937121"/>
              <a:gd name="connsiteX3" fmla="*/ 951847 w 1565431"/>
              <a:gd name="connsiteY3" fmla="*/ 1518960 h 1937121"/>
              <a:gd name="connsiteX4" fmla="*/ 1137450 w 1565431"/>
              <a:gd name="connsiteY4" fmla="*/ 1301627 h 1937121"/>
              <a:gd name="connsiteX5" fmla="*/ 1553064 w 1565431"/>
              <a:gd name="connsiteY5" fmla="*/ 1689868 h 1937121"/>
              <a:gd name="connsiteX6" fmla="*/ 1002627 w 1565431"/>
              <a:gd name="connsiteY6" fmla="*/ 1909214 h 1937121"/>
              <a:gd name="connsiteX7" fmla="*/ 1901 w 1565431"/>
              <a:gd name="connsiteY7" fmla="*/ 380586 h 1937121"/>
              <a:gd name="connsiteX8" fmla="*/ 332898 w 1565431"/>
              <a:gd name="connsiteY8" fmla="*/ 199 h 19371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65431" h="1937121">
                <a:moveTo>
                  <a:pt x="332898" y="199"/>
                </a:moveTo>
                <a:cubicBezTo>
                  <a:pt x="480797" y="-12106"/>
                  <a:pt x="712130" y="551085"/>
                  <a:pt x="532477" y="593021"/>
                </a:cubicBezTo>
                <a:lnTo>
                  <a:pt x="344260" y="645543"/>
                </a:lnTo>
                <a:cubicBezTo>
                  <a:pt x="475639" y="1163599"/>
                  <a:pt x="690666" y="1300897"/>
                  <a:pt x="951847" y="1518960"/>
                </a:cubicBezTo>
                <a:cubicBezTo>
                  <a:pt x="1003138" y="1396518"/>
                  <a:pt x="1042046" y="1291100"/>
                  <a:pt x="1137450" y="1301627"/>
                </a:cubicBezTo>
                <a:cubicBezTo>
                  <a:pt x="1276950" y="1299313"/>
                  <a:pt x="1636332" y="1564228"/>
                  <a:pt x="1553064" y="1689868"/>
                </a:cubicBezTo>
                <a:cubicBezTo>
                  <a:pt x="1389777" y="1941825"/>
                  <a:pt x="1145722" y="1971673"/>
                  <a:pt x="1002627" y="1909214"/>
                </a:cubicBezTo>
                <a:cubicBezTo>
                  <a:pt x="545977" y="1690048"/>
                  <a:pt x="-37590" y="1110316"/>
                  <a:pt x="1901" y="380586"/>
                </a:cubicBezTo>
                <a:cubicBezTo>
                  <a:pt x="36305" y="148891"/>
                  <a:pt x="133416" y="23363"/>
                  <a:pt x="332898" y="199"/>
                </a:cubicBezTo>
                <a:close/>
              </a:path>
            </a:pathLst>
          </a:custGeom>
          <a:solidFill>
            <a:srgbClr val="FFCC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>
              <a:solidFill>
                <a:srgbClr val="104443"/>
              </a:solidFill>
              <a:latin typeface="Acephimere" panose="020B0203030202020204" pitchFamily="34" charset="0"/>
            </a:endParaRPr>
          </a:p>
        </p:txBody>
      </p:sp>
      <p:sp>
        <p:nvSpPr>
          <p:cNvPr id="20" name="Rounded Rectangle 19"/>
          <p:cNvSpPr/>
          <p:nvPr/>
        </p:nvSpPr>
        <p:spPr>
          <a:xfrm>
            <a:off x="1827676" y="908050"/>
            <a:ext cx="241299" cy="241299"/>
          </a:xfrm>
          <a:prstGeom prst="roundRect">
            <a:avLst/>
          </a:prstGeom>
          <a:solidFill>
            <a:srgbClr val="FFCC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1" name="Rounded Rectangle 20"/>
          <p:cNvSpPr/>
          <p:nvPr/>
        </p:nvSpPr>
        <p:spPr>
          <a:xfrm>
            <a:off x="1827676" y="857251"/>
            <a:ext cx="241299" cy="241299"/>
          </a:xfrm>
          <a:prstGeom prst="roundRect">
            <a:avLst/>
          </a:prstGeom>
          <a:solidFill>
            <a:srgbClr val="1044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Block Arc 14">
            <a:extLst>
              <a:ext uri="{FF2B5EF4-FFF2-40B4-BE49-F238E27FC236}">
                <a16:creationId xmlns:a16="http://schemas.microsoft.com/office/drawing/2014/main" id="{F84CC100-88A8-4E3E-8091-D49E44C308ED}"/>
              </a:ext>
            </a:extLst>
          </p:cNvPr>
          <p:cNvSpPr/>
          <p:nvPr/>
        </p:nvSpPr>
        <p:spPr>
          <a:xfrm rot="16200000" flipH="1">
            <a:off x="1897215" y="912910"/>
            <a:ext cx="104710" cy="104778"/>
          </a:xfrm>
          <a:custGeom>
            <a:avLst/>
            <a:gdLst/>
            <a:ahLst/>
            <a:cxnLst/>
            <a:rect l="l" t="t" r="r" b="b"/>
            <a:pathLst>
              <a:path w="3185463" h="3187558">
                <a:moveTo>
                  <a:pt x="764000" y="2343999"/>
                </a:moveTo>
                <a:cubicBezTo>
                  <a:pt x="566798" y="2256389"/>
                  <a:pt x="385374" y="2134753"/>
                  <a:pt x="230072" y="1981662"/>
                </a:cubicBezTo>
                <a:cubicBezTo>
                  <a:pt x="297001" y="2223876"/>
                  <a:pt x="428049" y="2439341"/>
                  <a:pt x="603989" y="2608945"/>
                </a:cubicBezTo>
                <a:cubicBezTo>
                  <a:pt x="667739" y="2525681"/>
                  <a:pt x="720588" y="2436567"/>
                  <a:pt x="764000" y="2343999"/>
                </a:cubicBezTo>
                <a:close/>
                <a:moveTo>
                  <a:pt x="783530" y="862903"/>
                </a:moveTo>
                <a:cubicBezTo>
                  <a:pt x="737619" y="760936"/>
                  <a:pt x="681240" y="662513"/>
                  <a:pt x="611676" y="571152"/>
                </a:cubicBezTo>
                <a:cubicBezTo>
                  <a:pt x="419218" y="754019"/>
                  <a:pt x="279227" y="991173"/>
                  <a:pt x="215545" y="1258034"/>
                </a:cubicBezTo>
                <a:cubicBezTo>
                  <a:pt x="378729" y="1090139"/>
                  <a:pt x="571934" y="956907"/>
                  <a:pt x="783530" y="862903"/>
                </a:cubicBezTo>
                <a:close/>
                <a:moveTo>
                  <a:pt x="935657" y="1673146"/>
                </a:moveTo>
                <a:lnTo>
                  <a:pt x="227023" y="1673146"/>
                </a:lnTo>
                <a:cubicBezTo>
                  <a:pt x="393068" y="1882941"/>
                  <a:pt x="605618" y="2045968"/>
                  <a:pt x="844267" y="2153109"/>
                </a:cubicBezTo>
                <a:cubicBezTo>
                  <a:pt x="897907" y="1997390"/>
                  <a:pt x="928862" y="1835739"/>
                  <a:pt x="935657" y="1673146"/>
                </a:cubicBezTo>
                <a:close/>
                <a:moveTo>
                  <a:pt x="935928" y="1493146"/>
                </a:moveTo>
                <a:cubicBezTo>
                  <a:pt x="928922" y="1345638"/>
                  <a:pt x="902278" y="1198995"/>
                  <a:pt x="856775" y="1056956"/>
                </a:cubicBezTo>
                <a:cubicBezTo>
                  <a:pt x="636768" y="1156959"/>
                  <a:pt x="439487" y="1304654"/>
                  <a:pt x="281464" y="1493146"/>
                </a:cubicBezTo>
                <a:close/>
                <a:moveTo>
                  <a:pt x="1469785" y="2515107"/>
                </a:moveTo>
                <a:cubicBezTo>
                  <a:pt x="1283000" y="2508124"/>
                  <a:pt x="1100523" y="2472287"/>
                  <a:pt x="927628" y="2411229"/>
                </a:cubicBezTo>
                <a:cubicBezTo>
                  <a:pt x="876831" y="2520843"/>
                  <a:pt x="814172" y="2626182"/>
                  <a:pt x="738220" y="2724387"/>
                </a:cubicBezTo>
                <a:cubicBezTo>
                  <a:pt x="944637" y="2881665"/>
                  <a:pt x="1196120" y="2982471"/>
                  <a:pt x="1469785" y="3005418"/>
                </a:cubicBezTo>
                <a:close/>
                <a:moveTo>
                  <a:pt x="1469785" y="1673146"/>
                </a:moveTo>
                <a:lnTo>
                  <a:pt x="1112275" y="1673146"/>
                </a:lnTo>
                <a:cubicBezTo>
                  <a:pt x="1105327" y="1858153"/>
                  <a:pt x="1070032" y="2042144"/>
                  <a:pt x="1008001" y="2219039"/>
                </a:cubicBezTo>
                <a:cubicBezTo>
                  <a:pt x="1155519" y="2270408"/>
                  <a:pt x="1310845" y="2300826"/>
                  <a:pt x="1469785" y="2307834"/>
                </a:cubicBezTo>
                <a:close/>
                <a:moveTo>
                  <a:pt x="1469785" y="898989"/>
                </a:moveTo>
                <a:cubicBezTo>
                  <a:pt x="1315103" y="907762"/>
                  <a:pt x="1164166" y="938783"/>
                  <a:pt x="1020939" y="990066"/>
                </a:cubicBezTo>
                <a:cubicBezTo>
                  <a:pt x="1074574" y="1153655"/>
                  <a:pt x="1105461" y="1322925"/>
                  <a:pt x="1112368" y="1493146"/>
                </a:cubicBezTo>
                <a:lnTo>
                  <a:pt x="1469785" y="1493146"/>
                </a:lnTo>
                <a:close/>
                <a:moveTo>
                  <a:pt x="1469785" y="182141"/>
                </a:moveTo>
                <a:cubicBezTo>
                  <a:pt x="1199839" y="204777"/>
                  <a:pt x="951477" y="303168"/>
                  <a:pt x="746615" y="456764"/>
                </a:cubicBezTo>
                <a:cubicBezTo>
                  <a:pt x="828296" y="562801"/>
                  <a:pt x="894225" y="677310"/>
                  <a:pt x="947434" y="796072"/>
                </a:cubicBezTo>
                <a:cubicBezTo>
                  <a:pt x="1113886" y="736067"/>
                  <a:pt x="1289644" y="700323"/>
                  <a:pt x="1469785" y="691530"/>
                </a:cubicBezTo>
                <a:close/>
                <a:moveTo>
                  <a:pt x="2150063" y="992171"/>
                </a:moveTo>
                <a:cubicBezTo>
                  <a:pt x="1990712" y="935501"/>
                  <a:pt x="1822242" y="902595"/>
                  <a:pt x="1649785" y="897224"/>
                </a:cubicBezTo>
                <a:lnTo>
                  <a:pt x="1649785" y="1493146"/>
                </a:lnTo>
                <a:lnTo>
                  <a:pt x="2063712" y="1493146"/>
                </a:lnTo>
                <a:cubicBezTo>
                  <a:pt x="2069089" y="1323887"/>
                  <a:pt x="2098366" y="1155330"/>
                  <a:pt x="2150063" y="992171"/>
                </a:cubicBezTo>
                <a:close/>
                <a:moveTo>
                  <a:pt x="2168848" y="2199110"/>
                </a:moveTo>
                <a:cubicBezTo>
                  <a:pt x="2108555" y="2028681"/>
                  <a:pt x="2073581" y="1851532"/>
                  <a:pt x="2065295" y="1673146"/>
                </a:cubicBezTo>
                <a:lnTo>
                  <a:pt x="1649785" y="1673146"/>
                </a:lnTo>
                <a:lnTo>
                  <a:pt x="1649785" y="2307299"/>
                </a:lnTo>
                <a:cubicBezTo>
                  <a:pt x="1829404" y="2299517"/>
                  <a:pt x="2004315" y="2261965"/>
                  <a:pt x="2168848" y="2199110"/>
                </a:cubicBezTo>
                <a:close/>
                <a:moveTo>
                  <a:pt x="2422394" y="446879"/>
                </a:moveTo>
                <a:cubicBezTo>
                  <a:pt x="2204309" y="287209"/>
                  <a:pt x="1938140" y="189883"/>
                  <a:pt x="1649785" y="178919"/>
                </a:cubicBezTo>
                <a:lnTo>
                  <a:pt x="1649785" y="689876"/>
                </a:lnTo>
                <a:cubicBezTo>
                  <a:pt x="1846998" y="695154"/>
                  <a:pt x="2039668" y="732502"/>
                  <a:pt x="2221721" y="797410"/>
                </a:cubicBezTo>
                <a:cubicBezTo>
                  <a:pt x="2275056" y="675360"/>
                  <a:pt x="2341760" y="557662"/>
                  <a:pt x="2422394" y="446879"/>
                </a:cubicBezTo>
                <a:close/>
                <a:moveTo>
                  <a:pt x="2447278" y="2722123"/>
                </a:moveTo>
                <a:cubicBezTo>
                  <a:pt x="2366121" y="2618714"/>
                  <a:pt x="2299534" y="2507403"/>
                  <a:pt x="2246145" y="2391362"/>
                </a:cubicBezTo>
                <a:cubicBezTo>
                  <a:pt x="2057375" y="2464119"/>
                  <a:pt x="1856285" y="2506958"/>
                  <a:pt x="1649785" y="2514779"/>
                </a:cubicBezTo>
                <a:lnTo>
                  <a:pt x="1649785" y="3008639"/>
                </a:lnTo>
                <a:cubicBezTo>
                  <a:pt x="1949198" y="2997255"/>
                  <a:pt x="2224691" y="2892757"/>
                  <a:pt x="2447278" y="2722123"/>
                </a:cubicBezTo>
                <a:close/>
                <a:moveTo>
                  <a:pt x="2878934" y="1493146"/>
                </a:moveTo>
                <a:cubicBezTo>
                  <a:pt x="2723190" y="1307255"/>
                  <a:pt x="2529440" y="1161128"/>
                  <a:pt x="2313862" y="1060620"/>
                </a:cubicBezTo>
                <a:cubicBezTo>
                  <a:pt x="2270535" y="1201714"/>
                  <a:pt x="2245604" y="1347104"/>
                  <a:pt x="2240109" y="1493146"/>
                </a:cubicBezTo>
                <a:close/>
                <a:moveTo>
                  <a:pt x="2890636" y="1673146"/>
                </a:moveTo>
                <a:lnTo>
                  <a:pt x="2241814" y="1673146"/>
                </a:lnTo>
                <a:cubicBezTo>
                  <a:pt x="2249736" y="1827102"/>
                  <a:pt x="2279520" y="1979973"/>
                  <a:pt x="2329964" y="2127513"/>
                </a:cubicBezTo>
                <a:cubicBezTo>
                  <a:pt x="2545677" y="2019923"/>
                  <a:pt x="2738160" y="1866413"/>
                  <a:pt x="2890636" y="1673146"/>
                </a:cubicBezTo>
                <a:close/>
                <a:moveTo>
                  <a:pt x="2973035" y="1284386"/>
                </a:moveTo>
                <a:cubicBezTo>
                  <a:pt x="2912066" y="1001840"/>
                  <a:pt x="2765308" y="751379"/>
                  <a:pt x="2561381" y="561108"/>
                </a:cubicBezTo>
                <a:cubicBezTo>
                  <a:pt x="2489321" y="656437"/>
                  <a:pt x="2431363" y="759225"/>
                  <a:pt x="2384553" y="865647"/>
                </a:cubicBezTo>
                <a:cubicBezTo>
                  <a:pt x="2604520" y="964977"/>
                  <a:pt x="2804622" y="1106677"/>
                  <a:pt x="2973035" y="1284386"/>
                </a:cubicBezTo>
                <a:close/>
                <a:moveTo>
                  <a:pt x="2974277" y="1897328"/>
                </a:moveTo>
                <a:cubicBezTo>
                  <a:pt x="2812488" y="2073933"/>
                  <a:pt x="2619878" y="2216690"/>
                  <a:pt x="2407486" y="2319665"/>
                </a:cubicBezTo>
                <a:cubicBezTo>
                  <a:pt x="2454169" y="2420503"/>
                  <a:pt x="2511856" y="2517376"/>
                  <a:pt x="2582047" y="2607468"/>
                </a:cubicBezTo>
                <a:cubicBezTo>
                  <a:pt x="2776399" y="2417974"/>
                  <a:pt x="2916061" y="2172750"/>
                  <a:pt x="2974277" y="1897328"/>
                </a:cubicBezTo>
                <a:close/>
                <a:moveTo>
                  <a:pt x="3185463" y="1593779"/>
                </a:moveTo>
                <a:cubicBezTo>
                  <a:pt x="3185463" y="2473999"/>
                  <a:pt x="2471904" y="3187558"/>
                  <a:pt x="1591684" y="3187558"/>
                </a:cubicBezTo>
                <a:cubicBezTo>
                  <a:pt x="738111" y="3187558"/>
                  <a:pt x="41261" y="2516549"/>
                  <a:pt x="1913" y="1673146"/>
                </a:cubicBezTo>
                <a:lnTo>
                  <a:pt x="0" y="1673146"/>
                </a:lnTo>
                <a:lnTo>
                  <a:pt x="0" y="1493146"/>
                </a:lnTo>
                <a:lnTo>
                  <a:pt x="2750" y="1493146"/>
                </a:lnTo>
                <a:cubicBezTo>
                  <a:pt x="50490" y="700174"/>
                  <a:pt x="679654" y="64473"/>
                  <a:pt x="1469785" y="6156"/>
                </a:cubicBezTo>
                <a:lnTo>
                  <a:pt x="1469785" y="0"/>
                </a:lnTo>
                <a:lnTo>
                  <a:pt x="1591684" y="0"/>
                </a:lnTo>
                <a:lnTo>
                  <a:pt x="1649785" y="0"/>
                </a:lnTo>
                <a:lnTo>
                  <a:pt x="1649785" y="2934"/>
                </a:lnTo>
                <a:cubicBezTo>
                  <a:pt x="2503127" y="31654"/>
                  <a:pt x="3185463" y="733032"/>
                  <a:pt x="3185463" y="1593779"/>
                </a:cubicBezTo>
                <a:close/>
              </a:path>
            </a:pathLst>
          </a:custGeom>
          <a:solidFill>
            <a:srgbClr val="FFCC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400">
              <a:solidFill>
                <a:srgbClr val="104443"/>
              </a:solidFill>
              <a:latin typeface="Acephimere" panose="020B0203030202020204" pitchFamily="34" charset="0"/>
            </a:endParaRPr>
          </a:p>
        </p:txBody>
      </p:sp>
      <p:sp>
        <p:nvSpPr>
          <p:cNvPr id="22" name="Rounded Rectangle 21"/>
          <p:cNvSpPr/>
          <p:nvPr/>
        </p:nvSpPr>
        <p:spPr>
          <a:xfrm>
            <a:off x="954605" y="1601808"/>
            <a:ext cx="241299" cy="241299"/>
          </a:xfrm>
          <a:prstGeom prst="roundRect">
            <a:avLst/>
          </a:prstGeom>
          <a:solidFill>
            <a:srgbClr val="FFCC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3" name="Rounded Rectangle 22"/>
          <p:cNvSpPr/>
          <p:nvPr/>
        </p:nvSpPr>
        <p:spPr>
          <a:xfrm>
            <a:off x="954605" y="1551009"/>
            <a:ext cx="241299" cy="241299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Teardrop 6">
            <a:extLst>
              <a:ext uri="{FF2B5EF4-FFF2-40B4-BE49-F238E27FC236}">
                <a16:creationId xmlns:a16="http://schemas.microsoft.com/office/drawing/2014/main" id="{3FF8E6D1-A5CA-4857-BFE4-E947E4F2F934}"/>
              </a:ext>
            </a:extLst>
          </p:cNvPr>
          <p:cNvSpPr/>
          <p:nvPr/>
        </p:nvSpPr>
        <p:spPr>
          <a:xfrm rot="8100000">
            <a:off x="1029757" y="1626159"/>
            <a:ext cx="90994" cy="90996"/>
          </a:xfrm>
          <a:custGeom>
            <a:avLst/>
            <a:gdLst/>
            <a:ahLst/>
            <a:cxnLst/>
            <a:rect l="l" t="t" r="r" b="b"/>
            <a:pathLst>
              <a:path w="2483832" h="2483835">
                <a:moveTo>
                  <a:pt x="657616" y="1826218"/>
                </a:moveTo>
                <a:cubicBezTo>
                  <a:pt x="806520" y="1975122"/>
                  <a:pt x="1047940" y="1975122"/>
                  <a:pt x="1196844" y="1826218"/>
                </a:cubicBezTo>
                <a:cubicBezTo>
                  <a:pt x="1345748" y="1677314"/>
                  <a:pt x="1345748" y="1435894"/>
                  <a:pt x="1196844" y="1286990"/>
                </a:cubicBezTo>
                <a:cubicBezTo>
                  <a:pt x="1047940" y="1138086"/>
                  <a:pt x="806520" y="1138086"/>
                  <a:pt x="657616" y="1286990"/>
                </a:cubicBezTo>
                <a:cubicBezTo>
                  <a:pt x="508712" y="1435894"/>
                  <a:pt x="508712" y="1677314"/>
                  <a:pt x="657616" y="1826218"/>
                </a:cubicBezTo>
                <a:close/>
                <a:moveTo>
                  <a:pt x="293335" y="2190500"/>
                </a:moveTo>
                <a:cubicBezTo>
                  <a:pt x="112098" y="2009262"/>
                  <a:pt x="0" y="1758885"/>
                  <a:pt x="0" y="1482325"/>
                </a:cubicBezTo>
                <a:cubicBezTo>
                  <a:pt x="0" y="929206"/>
                  <a:pt x="459290" y="590078"/>
                  <a:pt x="1001509" y="480815"/>
                </a:cubicBezTo>
                <a:cubicBezTo>
                  <a:pt x="1569704" y="366317"/>
                  <a:pt x="1861757" y="259925"/>
                  <a:pt x="2483832" y="0"/>
                </a:cubicBezTo>
                <a:cubicBezTo>
                  <a:pt x="2230640" y="682694"/>
                  <a:pt x="2130986" y="873716"/>
                  <a:pt x="2003018" y="1482325"/>
                </a:cubicBezTo>
                <a:cubicBezTo>
                  <a:pt x="1901990" y="2042180"/>
                  <a:pt x="1554627" y="2483835"/>
                  <a:pt x="1001509" y="2483835"/>
                </a:cubicBezTo>
                <a:cubicBezTo>
                  <a:pt x="724950" y="2483835"/>
                  <a:pt x="474573" y="2371737"/>
                  <a:pt x="293335" y="2190500"/>
                </a:cubicBezTo>
                <a:close/>
              </a:path>
            </a:pathLst>
          </a:custGeom>
          <a:solidFill>
            <a:srgbClr val="FFCC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400" dirty="0">
              <a:solidFill>
                <a:srgbClr val="104443"/>
              </a:solidFill>
              <a:latin typeface="Acephimere" panose="020B0203030202020204" pitchFamily="34" charset="0"/>
            </a:endParaRPr>
          </a:p>
        </p:txBody>
      </p:sp>
      <p:grpSp>
        <p:nvGrpSpPr>
          <p:cNvPr id="24" name="Group 23"/>
          <p:cNvGrpSpPr/>
          <p:nvPr/>
        </p:nvGrpSpPr>
        <p:grpSpPr>
          <a:xfrm>
            <a:off x="517751" y="224813"/>
            <a:ext cx="1022829" cy="231125"/>
            <a:chOff x="2277584" y="124618"/>
            <a:chExt cx="1022829" cy="231125"/>
          </a:xfrm>
        </p:grpSpPr>
        <p:sp>
          <p:nvSpPr>
            <p:cNvPr id="25" name="Frame 24"/>
            <p:cNvSpPr/>
            <p:nvPr/>
          </p:nvSpPr>
          <p:spPr>
            <a:xfrm rot="18900000">
              <a:off x="2277584" y="144877"/>
              <a:ext cx="210866" cy="210866"/>
            </a:xfrm>
            <a:prstGeom prst="frame">
              <a:avLst>
                <a:gd name="adj1" fmla="val 25577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7DFA00"/>
                </a:solidFill>
              </a:endParaRPr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2582088" y="124618"/>
              <a:ext cx="718325" cy="230832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r>
                <a:rPr lang="en-US" sz="900" spc="300" dirty="0" smtClean="0">
                  <a:solidFill>
                    <a:schemeClr val="bg1"/>
                  </a:solidFill>
                  <a:latin typeface="Uni Sans Heavy CAPS" panose="00000500000000000000" pitchFamily="50" charset="0"/>
                </a:rPr>
                <a:t>LOGO</a:t>
              </a:r>
              <a:endParaRPr lang="en-US" sz="900" spc="300" dirty="0">
                <a:solidFill>
                  <a:schemeClr val="bg1"/>
                </a:solidFill>
                <a:latin typeface="Uni Sans Heavy CAPS" panose="00000500000000000000" pitchFamily="50" charset="0"/>
              </a:endParaRPr>
            </a:p>
          </p:txBody>
        </p:sp>
        <p:sp>
          <p:nvSpPr>
            <p:cNvPr id="27" name="Frame 26"/>
            <p:cNvSpPr/>
            <p:nvPr/>
          </p:nvSpPr>
          <p:spPr>
            <a:xfrm rot="18900000">
              <a:off x="2384561" y="144877"/>
              <a:ext cx="210866" cy="210866"/>
            </a:xfrm>
            <a:prstGeom prst="frame">
              <a:avLst>
                <a:gd name="adj1" fmla="val 25577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rgbClr val="7DFA00"/>
                </a:solidFill>
              </a:endParaRPr>
            </a:p>
          </p:txBody>
        </p:sp>
      </p:grpSp>
      <p:sp>
        <p:nvSpPr>
          <p:cNvPr id="28" name="TextBox 27"/>
          <p:cNvSpPr txBox="1"/>
          <p:nvPr/>
        </p:nvSpPr>
        <p:spPr>
          <a:xfrm>
            <a:off x="1911807" y="163257"/>
            <a:ext cx="1231900" cy="353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100" b="1" dirty="0" smtClean="0">
                <a:ln w="6350">
                  <a:noFill/>
                </a:ln>
                <a:solidFill>
                  <a:srgbClr val="104443"/>
                </a:solidFill>
                <a:latin typeface="Uni Sans Heavy CAPS" panose="00000500000000000000" pitchFamily="50" charset="0"/>
              </a:rPr>
              <a:t>Your Name</a:t>
            </a:r>
          </a:p>
          <a:p>
            <a:pPr algn="r"/>
            <a:r>
              <a:rPr lang="en-US" sz="600" dirty="0" smtClean="0">
                <a:solidFill>
                  <a:srgbClr val="104443"/>
                </a:solidFill>
                <a:latin typeface="Uni Sans Heavy CAPS" panose="00000500000000000000" pitchFamily="50" charset="0"/>
                <a:ea typeface="Acephimere" panose="020B0203030202020204" pitchFamily="34" charset="0"/>
              </a:rPr>
              <a:t>Position</a:t>
            </a:r>
            <a:endParaRPr lang="en-US" sz="600" dirty="0">
              <a:solidFill>
                <a:srgbClr val="104443"/>
              </a:solidFill>
              <a:latin typeface="Uni Sans Heavy CAPS" panose="00000500000000000000" pitchFamily="50" charset="0"/>
              <a:ea typeface="Acephimere" panose="020B0203030202020204" pitchFamily="34" charset="0"/>
            </a:endParaRPr>
          </a:p>
        </p:txBody>
      </p:sp>
      <p:grpSp>
        <p:nvGrpSpPr>
          <p:cNvPr id="29" name="Group 28"/>
          <p:cNvGrpSpPr/>
          <p:nvPr/>
        </p:nvGrpSpPr>
        <p:grpSpPr>
          <a:xfrm>
            <a:off x="2797333" y="517200"/>
            <a:ext cx="245343" cy="50751"/>
            <a:chOff x="546100" y="542974"/>
            <a:chExt cx="245343" cy="50751"/>
          </a:xfrm>
          <a:solidFill>
            <a:schemeClr val="bg1"/>
          </a:solidFill>
        </p:grpSpPr>
        <p:sp>
          <p:nvSpPr>
            <p:cNvPr id="30" name="Oval 29"/>
            <p:cNvSpPr/>
            <p:nvPr/>
          </p:nvSpPr>
          <p:spPr>
            <a:xfrm>
              <a:off x="546100" y="542974"/>
              <a:ext cx="50751" cy="5075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Oval 30"/>
            <p:cNvSpPr/>
            <p:nvPr/>
          </p:nvSpPr>
          <p:spPr>
            <a:xfrm>
              <a:off x="640324" y="542974"/>
              <a:ext cx="50751" cy="5075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Oval 31"/>
            <p:cNvSpPr/>
            <p:nvPr/>
          </p:nvSpPr>
          <p:spPr>
            <a:xfrm>
              <a:off x="740692" y="542974"/>
              <a:ext cx="50751" cy="5075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3679511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"/>
          <p:cNvSpPr/>
          <p:nvPr/>
        </p:nvSpPr>
        <p:spPr>
          <a:xfrm>
            <a:off x="0" y="0"/>
            <a:ext cx="1952625" cy="2057400"/>
          </a:xfrm>
          <a:prstGeom prst="rect">
            <a:avLst/>
          </a:prstGeom>
          <a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rightnessContrast contrast="40000"/>
                      </a14:imgEffect>
                    </a14:imgLayer>
                  </a14:imgProps>
                </a:ext>
              </a:extLst>
            </a:blip>
            <a:srcRect/>
            <a:stretch>
              <a:fillRect t="-13272" b="-13272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reeform 4"/>
          <p:cNvSpPr/>
          <p:nvPr/>
        </p:nvSpPr>
        <p:spPr>
          <a:xfrm>
            <a:off x="-10318" y="0"/>
            <a:ext cx="3340259" cy="2062163"/>
          </a:xfrm>
          <a:custGeom>
            <a:avLst/>
            <a:gdLst>
              <a:gd name="connsiteX0" fmla="*/ 1904545 w 3429000"/>
              <a:gd name="connsiteY0" fmla="*/ 0 h 2057400"/>
              <a:gd name="connsiteX1" fmla="*/ 3429000 w 3429000"/>
              <a:gd name="connsiteY1" fmla="*/ 0 h 2057400"/>
              <a:gd name="connsiteX2" fmla="*/ 3429000 w 3429000"/>
              <a:gd name="connsiteY2" fmla="*/ 2057400 h 2057400"/>
              <a:gd name="connsiteX3" fmla="*/ 0 w 3429000"/>
              <a:gd name="connsiteY3" fmla="*/ 2057400 h 2057400"/>
              <a:gd name="connsiteX4" fmla="*/ 0 w 3429000"/>
              <a:gd name="connsiteY4" fmla="*/ 2028977 h 2057400"/>
              <a:gd name="connsiteX5" fmla="*/ 113951 w 3429000"/>
              <a:gd name="connsiteY5" fmla="*/ 2011586 h 2057400"/>
              <a:gd name="connsiteX6" fmla="*/ 1902882 w 3429000"/>
              <a:gd name="connsiteY6" fmla="*/ 32921 h 2057400"/>
              <a:gd name="connsiteX0" fmla="*/ 1904545 w 3429000"/>
              <a:gd name="connsiteY0" fmla="*/ 0 h 2057400"/>
              <a:gd name="connsiteX1" fmla="*/ 3429000 w 3429000"/>
              <a:gd name="connsiteY1" fmla="*/ 0 h 2057400"/>
              <a:gd name="connsiteX2" fmla="*/ 3429000 w 3429000"/>
              <a:gd name="connsiteY2" fmla="*/ 2057400 h 2057400"/>
              <a:gd name="connsiteX3" fmla="*/ 0 w 3429000"/>
              <a:gd name="connsiteY3" fmla="*/ 2057400 h 2057400"/>
              <a:gd name="connsiteX4" fmla="*/ 0 w 3429000"/>
              <a:gd name="connsiteY4" fmla="*/ 2028977 h 2057400"/>
              <a:gd name="connsiteX5" fmla="*/ 113951 w 3429000"/>
              <a:gd name="connsiteY5" fmla="*/ 2011586 h 2057400"/>
              <a:gd name="connsiteX6" fmla="*/ 1904545 w 3429000"/>
              <a:gd name="connsiteY6" fmla="*/ 0 h 2057400"/>
              <a:gd name="connsiteX0" fmla="*/ 1904545 w 3429000"/>
              <a:gd name="connsiteY0" fmla="*/ 0 h 2057400"/>
              <a:gd name="connsiteX1" fmla="*/ 3429000 w 3429000"/>
              <a:gd name="connsiteY1" fmla="*/ 0 h 2057400"/>
              <a:gd name="connsiteX2" fmla="*/ 3429000 w 3429000"/>
              <a:gd name="connsiteY2" fmla="*/ 2057400 h 2057400"/>
              <a:gd name="connsiteX3" fmla="*/ 0 w 3429000"/>
              <a:gd name="connsiteY3" fmla="*/ 2057400 h 2057400"/>
              <a:gd name="connsiteX4" fmla="*/ 0 w 3429000"/>
              <a:gd name="connsiteY4" fmla="*/ 2028977 h 2057400"/>
              <a:gd name="connsiteX5" fmla="*/ 113951 w 3429000"/>
              <a:gd name="connsiteY5" fmla="*/ 2011586 h 2057400"/>
              <a:gd name="connsiteX6" fmla="*/ 1904545 w 3429000"/>
              <a:gd name="connsiteY6" fmla="*/ 0 h 2057400"/>
              <a:gd name="connsiteX0" fmla="*/ 1904545 w 3429000"/>
              <a:gd name="connsiteY0" fmla="*/ 0 h 2057400"/>
              <a:gd name="connsiteX1" fmla="*/ 3429000 w 3429000"/>
              <a:gd name="connsiteY1" fmla="*/ 0 h 2057400"/>
              <a:gd name="connsiteX2" fmla="*/ 3429000 w 3429000"/>
              <a:gd name="connsiteY2" fmla="*/ 2057400 h 2057400"/>
              <a:gd name="connsiteX3" fmla="*/ 0 w 3429000"/>
              <a:gd name="connsiteY3" fmla="*/ 2057400 h 2057400"/>
              <a:gd name="connsiteX4" fmla="*/ 0 w 3429000"/>
              <a:gd name="connsiteY4" fmla="*/ 2028977 h 2057400"/>
              <a:gd name="connsiteX5" fmla="*/ 1904545 w 3429000"/>
              <a:gd name="connsiteY5" fmla="*/ 0 h 2057400"/>
              <a:gd name="connsiteX0" fmla="*/ 1904545 w 3429000"/>
              <a:gd name="connsiteY0" fmla="*/ 0 h 2057400"/>
              <a:gd name="connsiteX1" fmla="*/ 3429000 w 3429000"/>
              <a:gd name="connsiteY1" fmla="*/ 0 h 2057400"/>
              <a:gd name="connsiteX2" fmla="*/ 3429000 w 3429000"/>
              <a:gd name="connsiteY2" fmla="*/ 2057400 h 2057400"/>
              <a:gd name="connsiteX3" fmla="*/ 0 w 3429000"/>
              <a:gd name="connsiteY3" fmla="*/ 2057400 h 2057400"/>
              <a:gd name="connsiteX4" fmla="*/ 1904545 w 3429000"/>
              <a:gd name="connsiteY4" fmla="*/ 0 h 2057400"/>
              <a:gd name="connsiteX0" fmla="*/ 1904545 w 3429000"/>
              <a:gd name="connsiteY0" fmla="*/ 0 h 2057400"/>
              <a:gd name="connsiteX1" fmla="*/ 3429000 w 3429000"/>
              <a:gd name="connsiteY1" fmla="*/ 0 h 2057400"/>
              <a:gd name="connsiteX2" fmla="*/ 3429000 w 3429000"/>
              <a:gd name="connsiteY2" fmla="*/ 2057400 h 2057400"/>
              <a:gd name="connsiteX3" fmla="*/ 0 w 3429000"/>
              <a:gd name="connsiteY3" fmla="*/ 2057400 h 2057400"/>
              <a:gd name="connsiteX4" fmla="*/ 1904545 w 3429000"/>
              <a:gd name="connsiteY4" fmla="*/ 0 h 2057400"/>
              <a:gd name="connsiteX0" fmla="*/ 1904996 w 3429451"/>
              <a:gd name="connsiteY0" fmla="*/ 0 h 2057400"/>
              <a:gd name="connsiteX1" fmla="*/ 3429451 w 3429451"/>
              <a:gd name="connsiteY1" fmla="*/ 0 h 2057400"/>
              <a:gd name="connsiteX2" fmla="*/ 3429451 w 3429451"/>
              <a:gd name="connsiteY2" fmla="*/ 2057400 h 2057400"/>
              <a:gd name="connsiteX3" fmla="*/ 451 w 3429451"/>
              <a:gd name="connsiteY3" fmla="*/ 2057400 h 2057400"/>
              <a:gd name="connsiteX4" fmla="*/ 1904996 w 3429451"/>
              <a:gd name="connsiteY4" fmla="*/ 0 h 2057400"/>
              <a:gd name="connsiteX0" fmla="*/ 2226344 w 3750799"/>
              <a:gd name="connsiteY0" fmla="*/ 0 h 2058318"/>
              <a:gd name="connsiteX1" fmla="*/ 3750799 w 3750799"/>
              <a:gd name="connsiteY1" fmla="*/ 0 h 2058318"/>
              <a:gd name="connsiteX2" fmla="*/ 3750799 w 3750799"/>
              <a:gd name="connsiteY2" fmla="*/ 2057400 h 2058318"/>
              <a:gd name="connsiteX3" fmla="*/ 321799 w 3750799"/>
              <a:gd name="connsiteY3" fmla="*/ 2057400 h 2058318"/>
              <a:gd name="connsiteX4" fmla="*/ 334852 w 3750799"/>
              <a:gd name="connsiteY4" fmla="*/ 1806166 h 2058318"/>
              <a:gd name="connsiteX5" fmla="*/ 2226344 w 3750799"/>
              <a:gd name="connsiteY5" fmla="*/ 0 h 2058318"/>
              <a:gd name="connsiteX0" fmla="*/ 2142172 w 3666627"/>
              <a:gd name="connsiteY0" fmla="*/ 0 h 2057400"/>
              <a:gd name="connsiteX1" fmla="*/ 3666627 w 3666627"/>
              <a:gd name="connsiteY1" fmla="*/ 0 h 2057400"/>
              <a:gd name="connsiteX2" fmla="*/ 3666627 w 3666627"/>
              <a:gd name="connsiteY2" fmla="*/ 2057400 h 2057400"/>
              <a:gd name="connsiteX3" fmla="*/ 237627 w 3666627"/>
              <a:gd name="connsiteY3" fmla="*/ 2057400 h 2057400"/>
              <a:gd name="connsiteX4" fmla="*/ 250680 w 3666627"/>
              <a:gd name="connsiteY4" fmla="*/ 1806166 h 2057400"/>
              <a:gd name="connsiteX5" fmla="*/ 2142172 w 3666627"/>
              <a:gd name="connsiteY5" fmla="*/ 0 h 2057400"/>
              <a:gd name="connsiteX0" fmla="*/ 1904545 w 3429000"/>
              <a:gd name="connsiteY0" fmla="*/ 0 h 2057400"/>
              <a:gd name="connsiteX1" fmla="*/ 3429000 w 3429000"/>
              <a:gd name="connsiteY1" fmla="*/ 0 h 2057400"/>
              <a:gd name="connsiteX2" fmla="*/ 3429000 w 3429000"/>
              <a:gd name="connsiteY2" fmla="*/ 2057400 h 2057400"/>
              <a:gd name="connsiteX3" fmla="*/ 0 w 3429000"/>
              <a:gd name="connsiteY3" fmla="*/ 2057400 h 2057400"/>
              <a:gd name="connsiteX4" fmla="*/ 13053 w 3429000"/>
              <a:gd name="connsiteY4" fmla="*/ 1806166 h 2057400"/>
              <a:gd name="connsiteX5" fmla="*/ 1904545 w 3429000"/>
              <a:gd name="connsiteY5" fmla="*/ 0 h 2057400"/>
              <a:gd name="connsiteX0" fmla="*/ 1891572 w 3416027"/>
              <a:gd name="connsiteY0" fmla="*/ 0 h 2062163"/>
              <a:gd name="connsiteX1" fmla="*/ 3416027 w 3416027"/>
              <a:gd name="connsiteY1" fmla="*/ 0 h 2062163"/>
              <a:gd name="connsiteX2" fmla="*/ 3416027 w 3416027"/>
              <a:gd name="connsiteY2" fmla="*/ 2057400 h 2062163"/>
              <a:gd name="connsiteX3" fmla="*/ 77515 w 3416027"/>
              <a:gd name="connsiteY3" fmla="*/ 2062163 h 2062163"/>
              <a:gd name="connsiteX4" fmla="*/ 80 w 3416027"/>
              <a:gd name="connsiteY4" fmla="*/ 1806166 h 2062163"/>
              <a:gd name="connsiteX5" fmla="*/ 1891572 w 3416027"/>
              <a:gd name="connsiteY5" fmla="*/ 0 h 2062163"/>
              <a:gd name="connsiteX0" fmla="*/ 1834559 w 3359014"/>
              <a:gd name="connsiteY0" fmla="*/ 0 h 2062163"/>
              <a:gd name="connsiteX1" fmla="*/ 3359014 w 3359014"/>
              <a:gd name="connsiteY1" fmla="*/ 0 h 2062163"/>
              <a:gd name="connsiteX2" fmla="*/ 3359014 w 3359014"/>
              <a:gd name="connsiteY2" fmla="*/ 2057400 h 2062163"/>
              <a:gd name="connsiteX3" fmla="*/ 20502 w 3359014"/>
              <a:gd name="connsiteY3" fmla="*/ 2062163 h 2062163"/>
              <a:gd name="connsiteX4" fmla="*/ 217 w 3359014"/>
              <a:gd name="connsiteY4" fmla="*/ 1753778 h 2062163"/>
              <a:gd name="connsiteX5" fmla="*/ 1834559 w 3359014"/>
              <a:gd name="connsiteY5" fmla="*/ 0 h 2062163"/>
              <a:gd name="connsiteX0" fmla="*/ 1815804 w 3340259"/>
              <a:gd name="connsiteY0" fmla="*/ 0 h 2062163"/>
              <a:gd name="connsiteX1" fmla="*/ 3340259 w 3340259"/>
              <a:gd name="connsiteY1" fmla="*/ 0 h 2062163"/>
              <a:gd name="connsiteX2" fmla="*/ 3340259 w 3340259"/>
              <a:gd name="connsiteY2" fmla="*/ 2057400 h 2062163"/>
              <a:gd name="connsiteX3" fmla="*/ 1747 w 3340259"/>
              <a:gd name="connsiteY3" fmla="*/ 2062163 h 2062163"/>
              <a:gd name="connsiteX4" fmla="*/ 512 w 3340259"/>
              <a:gd name="connsiteY4" fmla="*/ 1741078 h 2062163"/>
              <a:gd name="connsiteX5" fmla="*/ 1815804 w 3340259"/>
              <a:gd name="connsiteY5" fmla="*/ 0 h 2062163"/>
              <a:gd name="connsiteX0" fmla="*/ 1815804 w 3340259"/>
              <a:gd name="connsiteY0" fmla="*/ 0 h 2062163"/>
              <a:gd name="connsiteX1" fmla="*/ 3340259 w 3340259"/>
              <a:gd name="connsiteY1" fmla="*/ 0 h 2062163"/>
              <a:gd name="connsiteX2" fmla="*/ 3340259 w 3340259"/>
              <a:gd name="connsiteY2" fmla="*/ 2057400 h 2062163"/>
              <a:gd name="connsiteX3" fmla="*/ 1747 w 3340259"/>
              <a:gd name="connsiteY3" fmla="*/ 2062163 h 2062163"/>
              <a:gd name="connsiteX4" fmla="*/ 512 w 3340259"/>
              <a:gd name="connsiteY4" fmla="*/ 1741078 h 2062163"/>
              <a:gd name="connsiteX5" fmla="*/ 1815804 w 3340259"/>
              <a:gd name="connsiteY5" fmla="*/ 0 h 2062163"/>
              <a:gd name="connsiteX0" fmla="*/ 1874651 w 3340259"/>
              <a:gd name="connsiteY0" fmla="*/ 0 h 2062163"/>
              <a:gd name="connsiteX1" fmla="*/ 3340259 w 3340259"/>
              <a:gd name="connsiteY1" fmla="*/ 0 h 2062163"/>
              <a:gd name="connsiteX2" fmla="*/ 3340259 w 3340259"/>
              <a:gd name="connsiteY2" fmla="*/ 2057400 h 2062163"/>
              <a:gd name="connsiteX3" fmla="*/ 1747 w 3340259"/>
              <a:gd name="connsiteY3" fmla="*/ 2062163 h 2062163"/>
              <a:gd name="connsiteX4" fmla="*/ 512 w 3340259"/>
              <a:gd name="connsiteY4" fmla="*/ 1741078 h 2062163"/>
              <a:gd name="connsiteX5" fmla="*/ 1874651 w 3340259"/>
              <a:gd name="connsiteY5" fmla="*/ 0 h 2062163"/>
              <a:gd name="connsiteX0" fmla="*/ 1874651 w 3340259"/>
              <a:gd name="connsiteY0" fmla="*/ 0 h 2062163"/>
              <a:gd name="connsiteX1" fmla="*/ 3340259 w 3340259"/>
              <a:gd name="connsiteY1" fmla="*/ 0 h 2062163"/>
              <a:gd name="connsiteX2" fmla="*/ 3340259 w 3340259"/>
              <a:gd name="connsiteY2" fmla="*/ 2057400 h 2062163"/>
              <a:gd name="connsiteX3" fmla="*/ 1747 w 3340259"/>
              <a:gd name="connsiteY3" fmla="*/ 2062163 h 2062163"/>
              <a:gd name="connsiteX4" fmla="*/ 512 w 3340259"/>
              <a:gd name="connsiteY4" fmla="*/ 1741078 h 2062163"/>
              <a:gd name="connsiteX5" fmla="*/ 1874651 w 3340259"/>
              <a:gd name="connsiteY5" fmla="*/ 0 h 2062163"/>
              <a:gd name="connsiteX0" fmla="*/ 1906338 w 3340259"/>
              <a:gd name="connsiteY0" fmla="*/ 0 h 2062163"/>
              <a:gd name="connsiteX1" fmla="*/ 3340259 w 3340259"/>
              <a:gd name="connsiteY1" fmla="*/ 0 h 2062163"/>
              <a:gd name="connsiteX2" fmla="*/ 3340259 w 3340259"/>
              <a:gd name="connsiteY2" fmla="*/ 2057400 h 2062163"/>
              <a:gd name="connsiteX3" fmla="*/ 1747 w 3340259"/>
              <a:gd name="connsiteY3" fmla="*/ 2062163 h 2062163"/>
              <a:gd name="connsiteX4" fmla="*/ 512 w 3340259"/>
              <a:gd name="connsiteY4" fmla="*/ 1741078 h 2062163"/>
              <a:gd name="connsiteX5" fmla="*/ 1906338 w 3340259"/>
              <a:gd name="connsiteY5" fmla="*/ 0 h 2062163"/>
              <a:gd name="connsiteX0" fmla="*/ 1906338 w 3340259"/>
              <a:gd name="connsiteY0" fmla="*/ 0 h 2062163"/>
              <a:gd name="connsiteX1" fmla="*/ 3340259 w 3340259"/>
              <a:gd name="connsiteY1" fmla="*/ 0 h 2062163"/>
              <a:gd name="connsiteX2" fmla="*/ 3340259 w 3340259"/>
              <a:gd name="connsiteY2" fmla="*/ 2057400 h 2062163"/>
              <a:gd name="connsiteX3" fmla="*/ 1747 w 3340259"/>
              <a:gd name="connsiteY3" fmla="*/ 2062163 h 2062163"/>
              <a:gd name="connsiteX4" fmla="*/ 512 w 3340259"/>
              <a:gd name="connsiteY4" fmla="*/ 1741078 h 2062163"/>
              <a:gd name="connsiteX5" fmla="*/ 1906338 w 3340259"/>
              <a:gd name="connsiteY5" fmla="*/ 0 h 2062163"/>
              <a:gd name="connsiteX0" fmla="*/ 1906338 w 3340259"/>
              <a:gd name="connsiteY0" fmla="*/ 0 h 2062163"/>
              <a:gd name="connsiteX1" fmla="*/ 3340259 w 3340259"/>
              <a:gd name="connsiteY1" fmla="*/ 0 h 2062163"/>
              <a:gd name="connsiteX2" fmla="*/ 3340259 w 3340259"/>
              <a:gd name="connsiteY2" fmla="*/ 2057400 h 2062163"/>
              <a:gd name="connsiteX3" fmla="*/ 1747 w 3340259"/>
              <a:gd name="connsiteY3" fmla="*/ 2062163 h 2062163"/>
              <a:gd name="connsiteX4" fmla="*/ 512 w 3340259"/>
              <a:gd name="connsiteY4" fmla="*/ 1741078 h 2062163"/>
              <a:gd name="connsiteX5" fmla="*/ 1906338 w 3340259"/>
              <a:gd name="connsiteY5" fmla="*/ 0 h 20621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340259" h="2062163">
                <a:moveTo>
                  <a:pt x="1906338" y="0"/>
                </a:moveTo>
                <a:lnTo>
                  <a:pt x="3340259" y="0"/>
                </a:lnTo>
                <a:lnTo>
                  <a:pt x="3340259" y="2057400"/>
                </a:lnTo>
                <a:lnTo>
                  <a:pt x="1747" y="2062163"/>
                </a:lnTo>
                <a:cubicBezTo>
                  <a:pt x="9732" y="1871512"/>
                  <a:pt x="-2587" y="1745841"/>
                  <a:pt x="512" y="1741078"/>
                </a:cubicBezTo>
                <a:cubicBezTo>
                  <a:pt x="680075" y="1787477"/>
                  <a:pt x="1682554" y="1234290"/>
                  <a:pt x="1906338" y="0"/>
                </a:cubicBez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Freeform 3"/>
          <p:cNvSpPr/>
          <p:nvPr/>
        </p:nvSpPr>
        <p:spPr>
          <a:xfrm>
            <a:off x="0" y="0"/>
            <a:ext cx="3429000" cy="2057400"/>
          </a:xfrm>
          <a:custGeom>
            <a:avLst/>
            <a:gdLst>
              <a:gd name="connsiteX0" fmla="*/ 1904545 w 3429000"/>
              <a:gd name="connsiteY0" fmla="*/ 0 h 2057400"/>
              <a:gd name="connsiteX1" fmla="*/ 3429000 w 3429000"/>
              <a:gd name="connsiteY1" fmla="*/ 0 h 2057400"/>
              <a:gd name="connsiteX2" fmla="*/ 3429000 w 3429000"/>
              <a:gd name="connsiteY2" fmla="*/ 2057400 h 2057400"/>
              <a:gd name="connsiteX3" fmla="*/ 0 w 3429000"/>
              <a:gd name="connsiteY3" fmla="*/ 2057400 h 2057400"/>
              <a:gd name="connsiteX4" fmla="*/ 0 w 3429000"/>
              <a:gd name="connsiteY4" fmla="*/ 2028977 h 2057400"/>
              <a:gd name="connsiteX5" fmla="*/ 113951 w 3429000"/>
              <a:gd name="connsiteY5" fmla="*/ 2011586 h 2057400"/>
              <a:gd name="connsiteX6" fmla="*/ 1902882 w 3429000"/>
              <a:gd name="connsiteY6" fmla="*/ 32921 h 2057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429000" h="2057400">
                <a:moveTo>
                  <a:pt x="1904545" y="0"/>
                </a:moveTo>
                <a:lnTo>
                  <a:pt x="3429000" y="0"/>
                </a:lnTo>
                <a:lnTo>
                  <a:pt x="3429000" y="2057400"/>
                </a:lnTo>
                <a:lnTo>
                  <a:pt x="0" y="2057400"/>
                </a:lnTo>
                <a:lnTo>
                  <a:pt x="0" y="2028977"/>
                </a:lnTo>
                <a:lnTo>
                  <a:pt x="113951" y="2011586"/>
                </a:lnTo>
                <a:cubicBezTo>
                  <a:pt x="1068137" y="1816331"/>
                  <a:pt x="1802799" y="1018425"/>
                  <a:pt x="1902882" y="32921"/>
                </a:cubicBezTo>
                <a:close/>
              </a:path>
            </a:pathLst>
          </a:custGeom>
          <a:gradFill flip="none" rotWithShape="1">
            <a:gsLst>
              <a:gs pos="52300">
                <a:srgbClr val="4E6197"/>
              </a:gs>
              <a:gs pos="0">
                <a:srgbClr val="33CCCC"/>
              </a:gs>
              <a:gs pos="100000">
                <a:srgbClr val="660066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Oval 26"/>
          <p:cNvSpPr/>
          <p:nvPr/>
        </p:nvSpPr>
        <p:spPr>
          <a:xfrm>
            <a:off x="1770035" y="1288132"/>
            <a:ext cx="1856695" cy="1856695"/>
          </a:xfrm>
          <a:prstGeom prst="ellipse">
            <a:avLst/>
          </a:prstGeom>
          <a:solidFill>
            <a:schemeClr val="tx1">
              <a:lumMod val="85000"/>
              <a:lumOff val="15000"/>
              <a:alpha val="7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7" name="Group 6"/>
          <p:cNvGrpSpPr/>
          <p:nvPr/>
        </p:nvGrpSpPr>
        <p:grpSpPr>
          <a:xfrm>
            <a:off x="1247499" y="1475348"/>
            <a:ext cx="420968" cy="414338"/>
            <a:chOff x="812739" y="1147974"/>
            <a:chExt cx="624805" cy="632990"/>
          </a:xfrm>
        </p:grpSpPr>
        <p:sp>
          <p:nvSpPr>
            <p:cNvPr id="8" name="Rectangle 7"/>
            <p:cNvSpPr/>
            <p:nvPr/>
          </p:nvSpPr>
          <p:spPr>
            <a:xfrm>
              <a:off x="812739" y="1147974"/>
              <a:ext cx="624805" cy="632990"/>
            </a:xfrm>
            <a:prstGeom prst="rect">
              <a:avLst/>
            </a:prstGeom>
            <a:solidFill>
              <a:schemeClr val="tx1">
                <a:lumMod val="85000"/>
                <a:lumOff val="15000"/>
              </a:schemeClr>
            </a:solidFill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" name="picture"/>
            <p:cNvSpPr/>
            <p:nvPr/>
          </p:nvSpPr>
          <p:spPr>
            <a:xfrm>
              <a:off x="849541" y="1193662"/>
              <a:ext cx="547900" cy="547900"/>
            </a:xfrm>
            <a:prstGeom prst="rect">
              <a:avLst/>
            </a:prstGeom>
            <a:blipFill>
              <a:blip r:embed="rId4"/>
              <a:srcRect/>
              <a:stretch>
                <a:fillRect/>
              </a:stretch>
            </a:blip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Rectangle 9"/>
          <p:cNvSpPr/>
          <p:nvPr/>
        </p:nvSpPr>
        <p:spPr>
          <a:xfrm>
            <a:off x="3124890" y="998949"/>
            <a:ext cx="140632" cy="13335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3124890" y="1210388"/>
            <a:ext cx="140632" cy="13335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3127822" y="1425228"/>
            <a:ext cx="140632" cy="13335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3" name="Block Arc 14">
            <a:extLst>
              <a:ext uri="{FF2B5EF4-FFF2-40B4-BE49-F238E27FC236}">
                <a16:creationId xmlns:a16="http://schemas.microsoft.com/office/drawing/2014/main" id="{F84CC100-88A8-4E3E-8091-D49E44C308ED}"/>
              </a:ext>
            </a:extLst>
          </p:cNvPr>
          <p:cNvSpPr/>
          <p:nvPr/>
        </p:nvSpPr>
        <p:spPr>
          <a:xfrm rot="16200000" flipH="1">
            <a:off x="3159872" y="1231539"/>
            <a:ext cx="76758" cy="76810"/>
          </a:xfrm>
          <a:custGeom>
            <a:avLst/>
            <a:gdLst/>
            <a:ahLst/>
            <a:cxnLst/>
            <a:rect l="l" t="t" r="r" b="b"/>
            <a:pathLst>
              <a:path w="3185463" h="3187558">
                <a:moveTo>
                  <a:pt x="764000" y="2343999"/>
                </a:moveTo>
                <a:cubicBezTo>
                  <a:pt x="566798" y="2256389"/>
                  <a:pt x="385374" y="2134753"/>
                  <a:pt x="230072" y="1981662"/>
                </a:cubicBezTo>
                <a:cubicBezTo>
                  <a:pt x="297001" y="2223876"/>
                  <a:pt x="428049" y="2439341"/>
                  <a:pt x="603989" y="2608945"/>
                </a:cubicBezTo>
                <a:cubicBezTo>
                  <a:pt x="667739" y="2525681"/>
                  <a:pt x="720588" y="2436567"/>
                  <a:pt x="764000" y="2343999"/>
                </a:cubicBezTo>
                <a:close/>
                <a:moveTo>
                  <a:pt x="783530" y="862903"/>
                </a:moveTo>
                <a:cubicBezTo>
                  <a:pt x="737619" y="760936"/>
                  <a:pt x="681240" y="662513"/>
                  <a:pt x="611676" y="571152"/>
                </a:cubicBezTo>
                <a:cubicBezTo>
                  <a:pt x="419218" y="754019"/>
                  <a:pt x="279227" y="991173"/>
                  <a:pt x="215545" y="1258034"/>
                </a:cubicBezTo>
                <a:cubicBezTo>
                  <a:pt x="378729" y="1090139"/>
                  <a:pt x="571934" y="956907"/>
                  <a:pt x="783530" y="862903"/>
                </a:cubicBezTo>
                <a:close/>
                <a:moveTo>
                  <a:pt x="935657" y="1673146"/>
                </a:moveTo>
                <a:lnTo>
                  <a:pt x="227023" y="1673146"/>
                </a:lnTo>
                <a:cubicBezTo>
                  <a:pt x="393068" y="1882941"/>
                  <a:pt x="605618" y="2045968"/>
                  <a:pt x="844267" y="2153109"/>
                </a:cubicBezTo>
                <a:cubicBezTo>
                  <a:pt x="897907" y="1997390"/>
                  <a:pt x="928862" y="1835739"/>
                  <a:pt x="935657" y="1673146"/>
                </a:cubicBezTo>
                <a:close/>
                <a:moveTo>
                  <a:pt x="935928" y="1493146"/>
                </a:moveTo>
                <a:cubicBezTo>
                  <a:pt x="928922" y="1345638"/>
                  <a:pt x="902278" y="1198995"/>
                  <a:pt x="856775" y="1056956"/>
                </a:cubicBezTo>
                <a:cubicBezTo>
                  <a:pt x="636768" y="1156959"/>
                  <a:pt x="439487" y="1304654"/>
                  <a:pt x="281464" y="1493146"/>
                </a:cubicBezTo>
                <a:close/>
                <a:moveTo>
                  <a:pt x="1469785" y="2515107"/>
                </a:moveTo>
                <a:cubicBezTo>
                  <a:pt x="1283000" y="2508124"/>
                  <a:pt x="1100523" y="2472287"/>
                  <a:pt x="927628" y="2411229"/>
                </a:cubicBezTo>
                <a:cubicBezTo>
                  <a:pt x="876831" y="2520843"/>
                  <a:pt x="814172" y="2626182"/>
                  <a:pt x="738220" y="2724387"/>
                </a:cubicBezTo>
                <a:cubicBezTo>
                  <a:pt x="944637" y="2881665"/>
                  <a:pt x="1196120" y="2982471"/>
                  <a:pt x="1469785" y="3005418"/>
                </a:cubicBezTo>
                <a:close/>
                <a:moveTo>
                  <a:pt x="1469785" y="1673146"/>
                </a:moveTo>
                <a:lnTo>
                  <a:pt x="1112275" y="1673146"/>
                </a:lnTo>
                <a:cubicBezTo>
                  <a:pt x="1105327" y="1858153"/>
                  <a:pt x="1070032" y="2042144"/>
                  <a:pt x="1008001" y="2219039"/>
                </a:cubicBezTo>
                <a:cubicBezTo>
                  <a:pt x="1155519" y="2270408"/>
                  <a:pt x="1310845" y="2300826"/>
                  <a:pt x="1469785" y="2307834"/>
                </a:cubicBezTo>
                <a:close/>
                <a:moveTo>
                  <a:pt x="1469785" y="898989"/>
                </a:moveTo>
                <a:cubicBezTo>
                  <a:pt x="1315103" y="907762"/>
                  <a:pt x="1164166" y="938783"/>
                  <a:pt x="1020939" y="990066"/>
                </a:cubicBezTo>
                <a:cubicBezTo>
                  <a:pt x="1074574" y="1153655"/>
                  <a:pt x="1105461" y="1322925"/>
                  <a:pt x="1112368" y="1493146"/>
                </a:cubicBezTo>
                <a:lnTo>
                  <a:pt x="1469785" y="1493146"/>
                </a:lnTo>
                <a:close/>
                <a:moveTo>
                  <a:pt x="1469785" y="182141"/>
                </a:moveTo>
                <a:cubicBezTo>
                  <a:pt x="1199839" y="204777"/>
                  <a:pt x="951477" y="303168"/>
                  <a:pt x="746615" y="456764"/>
                </a:cubicBezTo>
                <a:cubicBezTo>
                  <a:pt x="828296" y="562801"/>
                  <a:pt x="894225" y="677310"/>
                  <a:pt x="947434" y="796072"/>
                </a:cubicBezTo>
                <a:cubicBezTo>
                  <a:pt x="1113886" y="736067"/>
                  <a:pt x="1289644" y="700323"/>
                  <a:pt x="1469785" y="691530"/>
                </a:cubicBezTo>
                <a:close/>
                <a:moveTo>
                  <a:pt x="2150063" y="992171"/>
                </a:moveTo>
                <a:cubicBezTo>
                  <a:pt x="1990712" y="935501"/>
                  <a:pt x="1822242" y="902595"/>
                  <a:pt x="1649785" y="897224"/>
                </a:cubicBezTo>
                <a:lnTo>
                  <a:pt x="1649785" y="1493146"/>
                </a:lnTo>
                <a:lnTo>
                  <a:pt x="2063712" y="1493146"/>
                </a:lnTo>
                <a:cubicBezTo>
                  <a:pt x="2069089" y="1323887"/>
                  <a:pt x="2098366" y="1155330"/>
                  <a:pt x="2150063" y="992171"/>
                </a:cubicBezTo>
                <a:close/>
                <a:moveTo>
                  <a:pt x="2168848" y="2199110"/>
                </a:moveTo>
                <a:cubicBezTo>
                  <a:pt x="2108555" y="2028681"/>
                  <a:pt x="2073581" y="1851532"/>
                  <a:pt x="2065295" y="1673146"/>
                </a:cubicBezTo>
                <a:lnTo>
                  <a:pt x="1649785" y="1673146"/>
                </a:lnTo>
                <a:lnTo>
                  <a:pt x="1649785" y="2307299"/>
                </a:lnTo>
                <a:cubicBezTo>
                  <a:pt x="1829404" y="2299517"/>
                  <a:pt x="2004315" y="2261965"/>
                  <a:pt x="2168848" y="2199110"/>
                </a:cubicBezTo>
                <a:close/>
                <a:moveTo>
                  <a:pt x="2422394" y="446879"/>
                </a:moveTo>
                <a:cubicBezTo>
                  <a:pt x="2204309" y="287209"/>
                  <a:pt x="1938140" y="189883"/>
                  <a:pt x="1649785" y="178919"/>
                </a:cubicBezTo>
                <a:lnTo>
                  <a:pt x="1649785" y="689876"/>
                </a:lnTo>
                <a:cubicBezTo>
                  <a:pt x="1846998" y="695154"/>
                  <a:pt x="2039668" y="732502"/>
                  <a:pt x="2221721" y="797410"/>
                </a:cubicBezTo>
                <a:cubicBezTo>
                  <a:pt x="2275056" y="675360"/>
                  <a:pt x="2341760" y="557662"/>
                  <a:pt x="2422394" y="446879"/>
                </a:cubicBezTo>
                <a:close/>
                <a:moveTo>
                  <a:pt x="2447278" y="2722123"/>
                </a:moveTo>
                <a:cubicBezTo>
                  <a:pt x="2366121" y="2618714"/>
                  <a:pt x="2299534" y="2507403"/>
                  <a:pt x="2246145" y="2391362"/>
                </a:cubicBezTo>
                <a:cubicBezTo>
                  <a:pt x="2057375" y="2464119"/>
                  <a:pt x="1856285" y="2506958"/>
                  <a:pt x="1649785" y="2514779"/>
                </a:cubicBezTo>
                <a:lnTo>
                  <a:pt x="1649785" y="3008639"/>
                </a:lnTo>
                <a:cubicBezTo>
                  <a:pt x="1949198" y="2997255"/>
                  <a:pt x="2224691" y="2892757"/>
                  <a:pt x="2447278" y="2722123"/>
                </a:cubicBezTo>
                <a:close/>
                <a:moveTo>
                  <a:pt x="2878934" y="1493146"/>
                </a:moveTo>
                <a:cubicBezTo>
                  <a:pt x="2723190" y="1307255"/>
                  <a:pt x="2529440" y="1161128"/>
                  <a:pt x="2313862" y="1060620"/>
                </a:cubicBezTo>
                <a:cubicBezTo>
                  <a:pt x="2270535" y="1201714"/>
                  <a:pt x="2245604" y="1347104"/>
                  <a:pt x="2240109" y="1493146"/>
                </a:cubicBezTo>
                <a:close/>
                <a:moveTo>
                  <a:pt x="2890636" y="1673146"/>
                </a:moveTo>
                <a:lnTo>
                  <a:pt x="2241814" y="1673146"/>
                </a:lnTo>
                <a:cubicBezTo>
                  <a:pt x="2249736" y="1827102"/>
                  <a:pt x="2279520" y="1979973"/>
                  <a:pt x="2329964" y="2127513"/>
                </a:cubicBezTo>
                <a:cubicBezTo>
                  <a:pt x="2545677" y="2019923"/>
                  <a:pt x="2738160" y="1866413"/>
                  <a:pt x="2890636" y="1673146"/>
                </a:cubicBezTo>
                <a:close/>
                <a:moveTo>
                  <a:pt x="2973035" y="1284386"/>
                </a:moveTo>
                <a:cubicBezTo>
                  <a:pt x="2912066" y="1001840"/>
                  <a:pt x="2765308" y="751379"/>
                  <a:pt x="2561381" y="561108"/>
                </a:cubicBezTo>
                <a:cubicBezTo>
                  <a:pt x="2489321" y="656437"/>
                  <a:pt x="2431363" y="759225"/>
                  <a:pt x="2384553" y="865647"/>
                </a:cubicBezTo>
                <a:cubicBezTo>
                  <a:pt x="2604520" y="964977"/>
                  <a:pt x="2804622" y="1106677"/>
                  <a:pt x="2973035" y="1284386"/>
                </a:cubicBezTo>
                <a:close/>
                <a:moveTo>
                  <a:pt x="2974277" y="1897328"/>
                </a:moveTo>
                <a:cubicBezTo>
                  <a:pt x="2812488" y="2073933"/>
                  <a:pt x="2619878" y="2216690"/>
                  <a:pt x="2407486" y="2319665"/>
                </a:cubicBezTo>
                <a:cubicBezTo>
                  <a:pt x="2454169" y="2420503"/>
                  <a:pt x="2511856" y="2517376"/>
                  <a:pt x="2582047" y="2607468"/>
                </a:cubicBezTo>
                <a:cubicBezTo>
                  <a:pt x="2776399" y="2417974"/>
                  <a:pt x="2916061" y="2172750"/>
                  <a:pt x="2974277" y="1897328"/>
                </a:cubicBezTo>
                <a:close/>
                <a:moveTo>
                  <a:pt x="3185463" y="1593779"/>
                </a:moveTo>
                <a:cubicBezTo>
                  <a:pt x="3185463" y="2473999"/>
                  <a:pt x="2471904" y="3187558"/>
                  <a:pt x="1591684" y="3187558"/>
                </a:cubicBezTo>
                <a:cubicBezTo>
                  <a:pt x="738111" y="3187558"/>
                  <a:pt x="41261" y="2516549"/>
                  <a:pt x="1913" y="1673146"/>
                </a:cubicBezTo>
                <a:lnTo>
                  <a:pt x="0" y="1673146"/>
                </a:lnTo>
                <a:lnTo>
                  <a:pt x="0" y="1493146"/>
                </a:lnTo>
                <a:lnTo>
                  <a:pt x="2750" y="1493146"/>
                </a:lnTo>
                <a:cubicBezTo>
                  <a:pt x="50490" y="700174"/>
                  <a:pt x="679654" y="64473"/>
                  <a:pt x="1469785" y="6156"/>
                </a:cubicBezTo>
                <a:lnTo>
                  <a:pt x="1469785" y="0"/>
                </a:lnTo>
                <a:lnTo>
                  <a:pt x="1591684" y="0"/>
                </a:lnTo>
                <a:lnTo>
                  <a:pt x="1649785" y="0"/>
                </a:lnTo>
                <a:lnTo>
                  <a:pt x="1649785" y="2934"/>
                </a:lnTo>
                <a:cubicBezTo>
                  <a:pt x="2503127" y="31654"/>
                  <a:pt x="3185463" y="733032"/>
                  <a:pt x="3185463" y="1593779"/>
                </a:cubicBezTo>
                <a:close/>
              </a:path>
            </a:pathLst>
          </a:custGeom>
          <a:gradFill>
            <a:gsLst>
              <a:gs pos="52300">
                <a:srgbClr val="4E6197"/>
              </a:gs>
              <a:gs pos="0">
                <a:srgbClr val="33CCCC"/>
              </a:gs>
              <a:gs pos="100000">
                <a:srgbClr val="660066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4" name="Freeform 25">
            <a:extLst>
              <a:ext uri="{FF2B5EF4-FFF2-40B4-BE49-F238E27FC236}">
                <a16:creationId xmlns:a16="http://schemas.microsoft.com/office/drawing/2014/main" id="{115A3EAB-6A86-45ED-8F48-A7797A2D6676}"/>
              </a:ext>
            </a:extLst>
          </p:cNvPr>
          <p:cNvSpPr/>
          <p:nvPr/>
        </p:nvSpPr>
        <p:spPr>
          <a:xfrm>
            <a:off x="3167201" y="1026479"/>
            <a:ext cx="56010" cy="69308"/>
          </a:xfrm>
          <a:custGeom>
            <a:avLst/>
            <a:gdLst>
              <a:gd name="connsiteX0" fmla="*/ 371475 w 1600200"/>
              <a:gd name="connsiteY0" fmla="*/ 0 h 1857375"/>
              <a:gd name="connsiteX1" fmla="*/ 628650 w 1600200"/>
              <a:gd name="connsiteY1" fmla="*/ 523875 h 1857375"/>
              <a:gd name="connsiteX2" fmla="*/ 400050 w 1600200"/>
              <a:gd name="connsiteY2" fmla="*/ 561975 h 1857375"/>
              <a:gd name="connsiteX3" fmla="*/ 1019175 w 1600200"/>
              <a:gd name="connsiteY3" fmla="*/ 1438275 h 1857375"/>
              <a:gd name="connsiteX4" fmla="*/ 1219200 w 1600200"/>
              <a:gd name="connsiteY4" fmla="*/ 1238250 h 1857375"/>
              <a:gd name="connsiteX5" fmla="*/ 1600200 w 1600200"/>
              <a:gd name="connsiteY5" fmla="*/ 1666875 h 1857375"/>
              <a:gd name="connsiteX6" fmla="*/ 1038225 w 1600200"/>
              <a:gd name="connsiteY6" fmla="*/ 1857375 h 1857375"/>
              <a:gd name="connsiteX7" fmla="*/ 0 w 1600200"/>
              <a:gd name="connsiteY7" fmla="*/ 314325 h 1857375"/>
              <a:gd name="connsiteX8" fmla="*/ 371475 w 1600200"/>
              <a:gd name="connsiteY8" fmla="*/ 0 h 1857375"/>
              <a:gd name="connsiteX0" fmla="*/ 371475 w 1600200"/>
              <a:gd name="connsiteY0" fmla="*/ 0 h 1917951"/>
              <a:gd name="connsiteX1" fmla="*/ 628650 w 1600200"/>
              <a:gd name="connsiteY1" fmla="*/ 584451 h 1917951"/>
              <a:gd name="connsiteX2" fmla="*/ 400050 w 1600200"/>
              <a:gd name="connsiteY2" fmla="*/ 622551 h 1917951"/>
              <a:gd name="connsiteX3" fmla="*/ 1019175 w 1600200"/>
              <a:gd name="connsiteY3" fmla="*/ 1498851 h 1917951"/>
              <a:gd name="connsiteX4" fmla="*/ 1219200 w 1600200"/>
              <a:gd name="connsiteY4" fmla="*/ 1298826 h 1917951"/>
              <a:gd name="connsiteX5" fmla="*/ 1600200 w 1600200"/>
              <a:gd name="connsiteY5" fmla="*/ 1727451 h 1917951"/>
              <a:gd name="connsiteX6" fmla="*/ 1038225 w 1600200"/>
              <a:gd name="connsiteY6" fmla="*/ 1917951 h 1917951"/>
              <a:gd name="connsiteX7" fmla="*/ 0 w 1600200"/>
              <a:gd name="connsiteY7" fmla="*/ 374901 h 1917951"/>
              <a:gd name="connsiteX8" fmla="*/ 371475 w 1600200"/>
              <a:gd name="connsiteY8" fmla="*/ 0 h 1917951"/>
              <a:gd name="connsiteX0" fmla="*/ 371475 w 1600200"/>
              <a:gd name="connsiteY0" fmla="*/ 1277 h 1919228"/>
              <a:gd name="connsiteX1" fmla="*/ 628650 w 1600200"/>
              <a:gd name="connsiteY1" fmla="*/ 585728 h 1919228"/>
              <a:gd name="connsiteX2" fmla="*/ 400050 w 1600200"/>
              <a:gd name="connsiteY2" fmla="*/ 623828 h 1919228"/>
              <a:gd name="connsiteX3" fmla="*/ 1019175 w 1600200"/>
              <a:gd name="connsiteY3" fmla="*/ 1500128 h 1919228"/>
              <a:gd name="connsiteX4" fmla="*/ 1219200 w 1600200"/>
              <a:gd name="connsiteY4" fmla="*/ 1300103 h 1919228"/>
              <a:gd name="connsiteX5" fmla="*/ 1600200 w 1600200"/>
              <a:gd name="connsiteY5" fmla="*/ 1728728 h 1919228"/>
              <a:gd name="connsiteX6" fmla="*/ 1038225 w 1600200"/>
              <a:gd name="connsiteY6" fmla="*/ 1919228 h 1919228"/>
              <a:gd name="connsiteX7" fmla="*/ 0 w 1600200"/>
              <a:gd name="connsiteY7" fmla="*/ 376178 h 1919228"/>
              <a:gd name="connsiteX8" fmla="*/ 371475 w 1600200"/>
              <a:gd name="connsiteY8" fmla="*/ 1277 h 1919228"/>
              <a:gd name="connsiteX0" fmla="*/ 371475 w 1600200"/>
              <a:gd name="connsiteY0" fmla="*/ 1277 h 1919228"/>
              <a:gd name="connsiteX1" fmla="*/ 628650 w 1600200"/>
              <a:gd name="connsiteY1" fmla="*/ 585728 h 1919228"/>
              <a:gd name="connsiteX2" fmla="*/ 400050 w 1600200"/>
              <a:gd name="connsiteY2" fmla="*/ 623828 h 1919228"/>
              <a:gd name="connsiteX3" fmla="*/ 1019175 w 1600200"/>
              <a:gd name="connsiteY3" fmla="*/ 1500128 h 1919228"/>
              <a:gd name="connsiteX4" fmla="*/ 1219200 w 1600200"/>
              <a:gd name="connsiteY4" fmla="*/ 1300103 h 1919228"/>
              <a:gd name="connsiteX5" fmla="*/ 1600200 w 1600200"/>
              <a:gd name="connsiteY5" fmla="*/ 1728728 h 1919228"/>
              <a:gd name="connsiteX6" fmla="*/ 1038225 w 1600200"/>
              <a:gd name="connsiteY6" fmla="*/ 1919228 h 1919228"/>
              <a:gd name="connsiteX7" fmla="*/ 0 w 1600200"/>
              <a:gd name="connsiteY7" fmla="*/ 376178 h 1919228"/>
              <a:gd name="connsiteX8" fmla="*/ 371475 w 1600200"/>
              <a:gd name="connsiteY8" fmla="*/ 1277 h 1919228"/>
              <a:gd name="connsiteX0" fmla="*/ 371475 w 1600200"/>
              <a:gd name="connsiteY0" fmla="*/ 1544 h 1919495"/>
              <a:gd name="connsiteX1" fmla="*/ 628650 w 1600200"/>
              <a:gd name="connsiteY1" fmla="*/ 585995 h 1919495"/>
              <a:gd name="connsiteX2" fmla="*/ 400050 w 1600200"/>
              <a:gd name="connsiteY2" fmla="*/ 624095 h 1919495"/>
              <a:gd name="connsiteX3" fmla="*/ 1019175 w 1600200"/>
              <a:gd name="connsiteY3" fmla="*/ 1500395 h 1919495"/>
              <a:gd name="connsiteX4" fmla="*/ 1219200 w 1600200"/>
              <a:gd name="connsiteY4" fmla="*/ 1300370 h 1919495"/>
              <a:gd name="connsiteX5" fmla="*/ 1600200 w 1600200"/>
              <a:gd name="connsiteY5" fmla="*/ 1728995 h 1919495"/>
              <a:gd name="connsiteX6" fmla="*/ 1038225 w 1600200"/>
              <a:gd name="connsiteY6" fmla="*/ 1919495 h 1919495"/>
              <a:gd name="connsiteX7" fmla="*/ 0 w 1600200"/>
              <a:gd name="connsiteY7" fmla="*/ 376445 h 1919495"/>
              <a:gd name="connsiteX8" fmla="*/ 371475 w 1600200"/>
              <a:gd name="connsiteY8" fmla="*/ 1544 h 1919495"/>
              <a:gd name="connsiteX0" fmla="*/ 371475 w 1600200"/>
              <a:gd name="connsiteY0" fmla="*/ 1487 h 1919438"/>
              <a:gd name="connsiteX1" fmla="*/ 568075 w 1600200"/>
              <a:gd name="connsiteY1" fmla="*/ 603245 h 1919438"/>
              <a:gd name="connsiteX2" fmla="*/ 400050 w 1600200"/>
              <a:gd name="connsiteY2" fmla="*/ 624038 h 1919438"/>
              <a:gd name="connsiteX3" fmla="*/ 1019175 w 1600200"/>
              <a:gd name="connsiteY3" fmla="*/ 1500338 h 1919438"/>
              <a:gd name="connsiteX4" fmla="*/ 1219200 w 1600200"/>
              <a:gd name="connsiteY4" fmla="*/ 1300313 h 1919438"/>
              <a:gd name="connsiteX5" fmla="*/ 1600200 w 1600200"/>
              <a:gd name="connsiteY5" fmla="*/ 1728938 h 1919438"/>
              <a:gd name="connsiteX6" fmla="*/ 1038225 w 1600200"/>
              <a:gd name="connsiteY6" fmla="*/ 1919438 h 1919438"/>
              <a:gd name="connsiteX7" fmla="*/ 0 w 1600200"/>
              <a:gd name="connsiteY7" fmla="*/ 376388 h 1919438"/>
              <a:gd name="connsiteX8" fmla="*/ 371475 w 1600200"/>
              <a:gd name="connsiteY8" fmla="*/ 1487 h 1919438"/>
              <a:gd name="connsiteX0" fmla="*/ 371475 w 1600200"/>
              <a:gd name="connsiteY0" fmla="*/ 1032 h 1918983"/>
              <a:gd name="connsiteX1" fmla="*/ 568075 w 1600200"/>
              <a:gd name="connsiteY1" fmla="*/ 602790 h 1918983"/>
              <a:gd name="connsiteX2" fmla="*/ 400050 w 1600200"/>
              <a:gd name="connsiteY2" fmla="*/ 623583 h 1918983"/>
              <a:gd name="connsiteX3" fmla="*/ 1019175 w 1600200"/>
              <a:gd name="connsiteY3" fmla="*/ 1499883 h 1918983"/>
              <a:gd name="connsiteX4" fmla="*/ 1219200 w 1600200"/>
              <a:gd name="connsiteY4" fmla="*/ 1299858 h 1918983"/>
              <a:gd name="connsiteX5" fmla="*/ 1600200 w 1600200"/>
              <a:gd name="connsiteY5" fmla="*/ 1728483 h 1918983"/>
              <a:gd name="connsiteX6" fmla="*/ 1038225 w 1600200"/>
              <a:gd name="connsiteY6" fmla="*/ 1918983 h 1918983"/>
              <a:gd name="connsiteX7" fmla="*/ 0 w 1600200"/>
              <a:gd name="connsiteY7" fmla="*/ 375933 h 1918983"/>
              <a:gd name="connsiteX8" fmla="*/ 371475 w 1600200"/>
              <a:gd name="connsiteY8" fmla="*/ 1032 h 1918983"/>
              <a:gd name="connsiteX0" fmla="*/ 371475 w 1600200"/>
              <a:gd name="connsiteY0" fmla="*/ 1088 h 1919039"/>
              <a:gd name="connsiteX1" fmla="*/ 568075 w 1600200"/>
              <a:gd name="connsiteY1" fmla="*/ 602846 h 1919039"/>
              <a:gd name="connsiteX2" fmla="*/ 400050 w 1600200"/>
              <a:gd name="connsiteY2" fmla="*/ 623639 h 1919039"/>
              <a:gd name="connsiteX3" fmla="*/ 1019175 w 1600200"/>
              <a:gd name="connsiteY3" fmla="*/ 1499939 h 1919039"/>
              <a:gd name="connsiteX4" fmla="*/ 1219200 w 1600200"/>
              <a:gd name="connsiteY4" fmla="*/ 1299914 h 1919039"/>
              <a:gd name="connsiteX5" fmla="*/ 1600200 w 1600200"/>
              <a:gd name="connsiteY5" fmla="*/ 1728539 h 1919039"/>
              <a:gd name="connsiteX6" fmla="*/ 1038225 w 1600200"/>
              <a:gd name="connsiteY6" fmla="*/ 1919039 h 1919039"/>
              <a:gd name="connsiteX7" fmla="*/ 0 w 1600200"/>
              <a:gd name="connsiteY7" fmla="*/ 375989 h 1919039"/>
              <a:gd name="connsiteX8" fmla="*/ 371475 w 1600200"/>
              <a:gd name="connsiteY8" fmla="*/ 1088 h 1919039"/>
              <a:gd name="connsiteX0" fmla="*/ 371475 w 1600200"/>
              <a:gd name="connsiteY0" fmla="*/ 1088 h 1919039"/>
              <a:gd name="connsiteX1" fmla="*/ 568075 w 1600200"/>
              <a:gd name="connsiteY1" fmla="*/ 602846 h 1919039"/>
              <a:gd name="connsiteX2" fmla="*/ 400050 w 1600200"/>
              <a:gd name="connsiteY2" fmla="*/ 623639 h 1919039"/>
              <a:gd name="connsiteX3" fmla="*/ 1019175 w 1600200"/>
              <a:gd name="connsiteY3" fmla="*/ 1499939 h 1919039"/>
              <a:gd name="connsiteX4" fmla="*/ 1219200 w 1600200"/>
              <a:gd name="connsiteY4" fmla="*/ 1299914 h 1919039"/>
              <a:gd name="connsiteX5" fmla="*/ 1600200 w 1600200"/>
              <a:gd name="connsiteY5" fmla="*/ 1728539 h 1919039"/>
              <a:gd name="connsiteX6" fmla="*/ 1038225 w 1600200"/>
              <a:gd name="connsiteY6" fmla="*/ 1919039 h 1919039"/>
              <a:gd name="connsiteX7" fmla="*/ 0 w 1600200"/>
              <a:gd name="connsiteY7" fmla="*/ 375989 h 1919039"/>
              <a:gd name="connsiteX8" fmla="*/ 371475 w 1600200"/>
              <a:gd name="connsiteY8" fmla="*/ 1088 h 191903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400050 w 1600200"/>
              <a:gd name="connsiteY2" fmla="*/ 623669 h 1919069"/>
              <a:gd name="connsiteX3" fmla="*/ 1019175 w 1600200"/>
              <a:gd name="connsiteY3" fmla="*/ 1499969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408703 w 1600200"/>
              <a:gd name="connsiteY2" fmla="*/ 643860 h 1919069"/>
              <a:gd name="connsiteX3" fmla="*/ 1019175 w 1600200"/>
              <a:gd name="connsiteY3" fmla="*/ 1499969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59666 w 1600200"/>
              <a:gd name="connsiteY2" fmla="*/ 643860 h 1919069"/>
              <a:gd name="connsiteX3" fmla="*/ 1019175 w 1600200"/>
              <a:gd name="connsiteY3" fmla="*/ 1499969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1019175 w 1600200"/>
              <a:gd name="connsiteY3" fmla="*/ 1499969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1019175 w 1600200"/>
              <a:gd name="connsiteY3" fmla="*/ 1499969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1019175 w 1600200"/>
              <a:gd name="connsiteY3" fmla="*/ 1499969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1019175 w 1600200"/>
              <a:gd name="connsiteY3" fmla="*/ 1499969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1019175 w 1600200"/>
              <a:gd name="connsiteY3" fmla="*/ 1499969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1019175 w 1600200"/>
              <a:gd name="connsiteY3" fmla="*/ 1499969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1019175 w 1600200"/>
              <a:gd name="connsiteY3" fmla="*/ 1499969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970138 w 1600200"/>
              <a:gd name="connsiteY3" fmla="*/ 1517276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1010522 w 1600200"/>
              <a:gd name="connsiteY3" fmla="*/ 1534584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996099 w 1600200"/>
              <a:gd name="connsiteY3" fmla="*/ 1546122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987445 w 1600200"/>
              <a:gd name="connsiteY3" fmla="*/ 1528815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987445 w 1600200"/>
              <a:gd name="connsiteY3" fmla="*/ 1528815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987445 w 1600200"/>
              <a:gd name="connsiteY3" fmla="*/ 1528815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987445 w 1600200"/>
              <a:gd name="connsiteY3" fmla="*/ 1528815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987445 w 1600200"/>
              <a:gd name="connsiteY3" fmla="*/ 1528815 h 1919069"/>
              <a:gd name="connsiteX4" fmla="*/ 1173048 w 1600200"/>
              <a:gd name="connsiteY4" fmla="*/ 1311482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987445 w 1600200"/>
              <a:gd name="connsiteY3" fmla="*/ 1528815 h 1919069"/>
              <a:gd name="connsiteX4" fmla="*/ 1173048 w 1600200"/>
              <a:gd name="connsiteY4" fmla="*/ 1311482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987445 w 1600200"/>
              <a:gd name="connsiteY3" fmla="*/ 1528815 h 1919069"/>
              <a:gd name="connsiteX4" fmla="*/ 1173048 w 1600200"/>
              <a:gd name="connsiteY4" fmla="*/ 1311482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987445 w 1600200"/>
              <a:gd name="connsiteY3" fmla="*/ 1528815 h 1919069"/>
              <a:gd name="connsiteX4" fmla="*/ 1173048 w 1600200"/>
              <a:gd name="connsiteY4" fmla="*/ 1311482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588662"/>
              <a:gd name="connsiteY0" fmla="*/ 1118 h 1919069"/>
              <a:gd name="connsiteX1" fmla="*/ 568075 w 1588662"/>
              <a:gd name="connsiteY1" fmla="*/ 602876 h 1919069"/>
              <a:gd name="connsiteX2" fmla="*/ 374089 w 1588662"/>
              <a:gd name="connsiteY2" fmla="*/ 646744 h 1919069"/>
              <a:gd name="connsiteX3" fmla="*/ 987445 w 1588662"/>
              <a:gd name="connsiteY3" fmla="*/ 1528815 h 1919069"/>
              <a:gd name="connsiteX4" fmla="*/ 1173048 w 1588662"/>
              <a:gd name="connsiteY4" fmla="*/ 1311482 h 1919069"/>
              <a:gd name="connsiteX5" fmla="*/ 1588662 w 1588662"/>
              <a:gd name="connsiteY5" fmla="*/ 1699723 h 1919069"/>
              <a:gd name="connsiteX6" fmla="*/ 1038225 w 1588662"/>
              <a:gd name="connsiteY6" fmla="*/ 1919069 h 1919069"/>
              <a:gd name="connsiteX7" fmla="*/ 0 w 1588662"/>
              <a:gd name="connsiteY7" fmla="*/ 376019 h 1919069"/>
              <a:gd name="connsiteX8" fmla="*/ 371475 w 1588662"/>
              <a:gd name="connsiteY8" fmla="*/ 1118 h 1919069"/>
              <a:gd name="connsiteX0" fmla="*/ 371475 w 1600166"/>
              <a:gd name="connsiteY0" fmla="*/ 1118 h 1919069"/>
              <a:gd name="connsiteX1" fmla="*/ 568075 w 1600166"/>
              <a:gd name="connsiteY1" fmla="*/ 602876 h 1919069"/>
              <a:gd name="connsiteX2" fmla="*/ 374089 w 1600166"/>
              <a:gd name="connsiteY2" fmla="*/ 646744 h 1919069"/>
              <a:gd name="connsiteX3" fmla="*/ 987445 w 1600166"/>
              <a:gd name="connsiteY3" fmla="*/ 1528815 h 1919069"/>
              <a:gd name="connsiteX4" fmla="*/ 1173048 w 1600166"/>
              <a:gd name="connsiteY4" fmla="*/ 1311482 h 1919069"/>
              <a:gd name="connsiteX5" fmla="*/ 1588662 w 1600166"/>
              <a:gd name="connsiteY5" fmla="*/ 1699723 h 1919069"/>
              <a:gd name="connsiteX6" fmla="*/ 1038225 w 1600166"/>
              <a:gd name="connsiteY6" fmla="*/ 1919069 h 1919069"/>
              <a:gd name="connsiteX7" fmla="*/ 0 w 1600166"/>
              <a:gd name="connsiteY7" fmla="*/ 376019 h 1919069"/>
              <a:gd name="connsiteX8" fmla="*/ 371475 w 1600166"/>
              <a:gd name="connsiteY8" fmla="*/ 1118 h 1919069"/>
              <a:gd name="connsiteX0" fmla="*/ 371475 w 1600166"/>
              <a:gd name="connsiteY0" fmla="*/ 1118 h 1919069"/>
              <a:gd name="connsiteX1" fmla="*/ 568075 w 1600166"/>
              <a:gd name="connsiteY1" fmla="*/ 602876 h 1919069"/>
              <a:gd name="connsiteX2" fmla="*/ 374089 w 1600166"/>
              <a:gd name="connsiteY2" fmla="*/ 646744 h 1919069"/>
              <a:gd name="connsiteX3" fmla="*/ 987445 w 1600166"/>
              <a:gd name="connsiteY3" fmla="*/ 1528815 h 1919069"/>
              <a:gd name="connsiteX4" fmla="*/ 1173048 w 1600166"/>
              <a:gd name="connsiteY4" fmla="*/ 1311482 h 1919069"/>
              <a:gd name="connsiteX5" fmla="*/ 1588662 w 1600166"/>
              <a:gd name="connsiteY5" fmla="*/ 1699723 h 1919069"/>
              <a:gd name="connsiteX6" fmla="*/ 1038225 w 1600166"/>
              <a:gd name="connsiteY6" fmla="*/ 1919069 h 1919069"/>
              <a:gd name="connsiteX7" fmla="*/ 0 w 1600166"/>
              <a:gd name="connsiteY7" fmla="*/ 376019 h 1919069"/>
              <a:gd name="connsiteX8" fmla="*/ 371475 w 1600166"/>
              <a:gd name="connsiteY8" fmla="*/ 1118 h 1919069"/>
              <a:gd name="connsiteX0" fmla="*/ 371475 w 1596260"/>
              <a:gd name="connsiteY0" fmla="*/ 1118 h 1919069"/>
              <a:gd name="connsiteX1" fmla="*/ 568075 w 1596260"/>
              <a:gd name="connsiteY1" fmla="*/ 602876 h 1919069"/>
              <a:gd name="connsiteX2" fmla="*/ 374089 w 1596260"/>
              <a:gd name="connsiteY2" fmla="*/ 646744 h 1919069"/>
              <a:gd name="connsiteX3" fmla="*/ 987445 w 1596260"/>
              <a:gd name="connsiteY3" fmla="*/ 1528815 h 1919069"/>
              <a:gd name="connsiteX4" fmla="*/ 1173048 w 1596260"/>
              <a:gd name="connsiteY4" fmla="*/ 1311482 h 1919069"/>
              <a:gd name="connsiteX5" fmla="*/ 1588662 w 1596260"/>
              <a:gd name="connsiteY5" fmla="*/ 1699723 h 1919069"/>
              <a:gd name="connsiteX6" fmla="*/ 1038225 w 1596260"/>
              <a:gd name="connsiteY6" fmla="*/ 1919069 h 1919069"/>
              <a:gd name="connsiteX7" fmla="*/ 0 w 1596260"/>
              <a:gd name="connsiteY7" fmla="*/ 376019 h 1919069"/>
              <a:gd name="connsiteX8" fmla="*/ 371475 w 1596260"/>
              <a:gd name="connsiteY8" fmla="*/ 1118 h 1919069"/>
              <a:gd name="connsiteX0" fmla="*/ 371475 w 1596260"/>
              <a:gd name="connsiteY0" fmla="*/ 1118 h 1919069"/>
              <a:gd name="connsiteX1" fmla="*/ 568075 w 1596260"/>
              <a:gd name="connsiteY1" fmla="*/ 602876 h 1919069"/>
              <a:gd name="connsiteX2" fmla="*/ 374089 w 1596260"/>
              <a:gd name="connsiteY2" fmla="*/ 646744 h 1919069"/>
              <a:gd name="connsiteX3" fmla="*/ 987445 w 1596260"/>
              <a:gd name="connsiteY3" fmla="*/ 1528815 h 1919069"/>
              <a:gd name="connsiteX4" fmla="*/ 1173048 w 1596260"/>
              <a:gd name="connsiteY4" fmla="*/ 1311482 h 1919069"/>
              <a:gd name="connsiteX5" fmla="*/ 1588662 w 1596260"/>
              <a:gd name="connsiteY5" fmla="*/ 1699723 h 1919069"/>
              <a:gd name="connsiteX6" fmla="*/ 1038225 w 1596260"/>
              <a:gd name="connsiteY6" fmla="*/ 1919069 h 1919069"/>
              <a:gd name="connsiteX7" fmla="*/ 0 w 1596260"/>
              <a:gd name="connsiteY7" fmla="*/ 376019 h 1919069"/>
              <a:gd name="connsiteX8" fmla="*/ 371475 w 1596260"/>
              <a:gd name="connsiteY8" fmla="*/ 1118 h 1919069"/>
              <a:gd name="connsiteX0" fmla="*/ 371475 w 1596260"/>
              <a:gd name="connsiteY0" fmla="*/ 1118 h 1946976"/>
              <a:gd name="connsiteX1" fmla="*/ 568075 w 1596260"/>
              <a:gd name="connsiteY1" fmla="*/ 602876 h 1946976"/>
              <a:gd name="connsiteX2" fmla="*/ 374089 w 1596260"/>
              <a:gd name="connsiteY2" fmla="*/ 646744 h 1946976"/>
              <a:gd name="connsiteX3" fmla="*/ 987445 w 1596260"/>
              <a:gd name="connsiteY3" fmla="*/ 1528815 h 1946976"/>
              <a:gd name="connsiteX4" fmla="*/ 1173048 w 1596260"/>
              <a:gd name="connsiteY4" fmla="*/ 1311482 h 1946976"/>
              <a:gd name="connsiteX5" fmla="*/ 1588662 w 1596260"/>
              <a:gd name="connsiteY5" fmla="*/ 1699723 h 1946976"/>
              <a:gd name="connsiteX6" fmla="*/ 1038225 w 1596260"/>
              <a:gd name="connsiteY6" fmla="*/ 1919069 h 1946976"/>
              <a:gd name="connsiteX7" fmla="*/ 0 w 1596260"/>
              <a:gd name="connsiteY7" fmla="*/ 376019 h 1946976"/>
              <a:gd name="connsiteX8" fmla="*/ 371475 w 1596260"/>
              <a:gd name="connsiteY8" fmla="*/ 1118 h 1946976"/>
              <a:gd name="connsiteX0" fmla="*/ 357053 w 1581838"/>
              <a:gd name="connsiteY0" fmla="*/ 1118 h 1946976"/>
              <a:gd name="connsiteX1" fmla="*/ 553653 w 1581838"/>
              <a:gd name="connsiteY1" fmla="*/ 602876 h 1946976"/>
              <a:gd name="connsiteX2" fmla="*/ 359667 w 1581838"/>
              <a:gd name="connsiteY2" fmla="*/ 646744 h 1946976"/>
              <a:gd name="connsiteX3" fmla="*/ 973023 w 1581838"/>
              <a:gd name="connsiteY3" fmla="*/ 1528815 h 1946976"/>
              <a:gd name="connsiteX4" fmla="*/ 1158626 w 1581838"/>
              <a:gd name="connsiteY4" fmla="*/ 1311482 h 1946976"/>
              <a:gd name="connsiteX5" fmla="*/ 1574240 w 1581838"/>
              <a:gd name="connsiteY5" fmla="*/ 1699723 h 1946976"/>
              <a:gd name="connsiteX6" fmla="*/ 1023803 w 1581838"/>
              <a:gd name="connsiteY6" fmla="*/ 1919069 h 1946976"/>
              <a:gd name="connsiteX7" fmla="*/ 0 w 1581838"/>
              <a:gd name="connsiteY7" fmla="*/ 378903 h 1946976"/>
              <a:gd name="connsiteX8" fmla="*/ 357053 w 1581838"/>
              <a:gd name="connsiteY8" fmla="*/ 1118 h 1946976"/>
              <a:gd name="connsiteX0" fmla="*/ 357053 w 1581838"/>
              <a:gd name="connsiteY0" fmla="*/ 1118 h 1946976"/>
              <a:gd name="connsiteX1" fmla="*/ 553653 w 1581838"/>
              <a:gd name="connsiteY1" fmla="*/ 602876 h 1946976"/>
              <a:gd name="connsiteX2" fmla="*/ 359667 w 1581838"/>
              <a:gd name="connsiteY2" fmla="*/ 646744 h 1946976"/>
              <a:gd name="connsiteX3" fmla="*/ 973023 w 1581838"/>
              <a:gd name="connsiteY3" fmla="*/ 1528815 h 1946976"/>
              <a:gd name="connsiteX4" fmla="*/ 1158626 w 1581838"/>
              <a:gd name="connsiteY4" fmla="*/ 1311482 h 1946976"/>
              <a:gd name="connsiteX5" fmla="*/ 1574240 w 1581838"/>
              <a:gd name="connsiteY5" fmla="*/ 1699723 h 1946976"/>
              <a:gd name="connsiteX6" fmla="*/ 1023803 w 1581838"/>
              <a:gd name="connsiteY6" fmla="*/ 1919069 h 1946976"/>
              <a:gd name="connsiteX7" fmla="*/ 0 w 1581838"/>
              <a:gd name="connsiteY7" fmla="*/ 378903 h 1946976"/>
              <a:gd name="connsiteX8" fmla="*/ 357053 w 1581838"/>
              <a:gd name="connsiteY8" fmla="*/ 1118 h 1946976"/>
              <a:gd name="connsiteX0" fmla="*/ 357053 w 1581838"/>
              <a:gd name="connsiteY0" fmla="*/ 1118 h 1946976"/>
              <a:gd name="connsiteX1" fmla="*/ 553653 w 1581838"/>
              <a:gd name="connsiteY1" fmla="*/ 602876 h 1946976"/>
              <a:gd name="connsiteX2" fmla="*/ 359667 w 1581838"/>
              <a:gd name="connsiteY2" fmla="*/ 646744 h 1946976"/>
              <a:gd name="connsiteX3" fmla="*/ 973023 w 1581838"/>
              <a:gd name="connsiteY3" fmla="*/ 1528815 h 1946976"/>
              <a:gd name="connsiteX4" fmla="*/ 1158626 w 1581838"/>
              <a:gd name="connsiteY4" fmla="*/ 1311482 h 1946976"/>
              <a:gd name="connsiteX5" fmla="*/ 1574240 w 1581838"/>
              <a:gd name="connsiteY5" fmla="*/ 1699723 h 1946976"/>
              <a:gd name="connsiteX6" fmla="*/ 1023803 w 1581838"/>
              <a:gd name="connsiteY6" fmla="*/ 1919069 h 1946976"/>
              <a:gd name="connsiteX7" fmla="*/ 0 w 1581838"/>
              <a:gd name="connsiteY7" fmla="*/ 378903 h 1946976"/>
              <a:gd name="connsiteX8" fmla="*/ 357053 w 1581838"/>
              <a:gd name="connsiteY8" fmla="*/ 1118 h 1946976"/>
              <a:gd name="connsiteX0" fmla="*/ 333976 w 1558761"/>
              <a:gd name="connsiteY0" fmla="*/ 1118 h 1946976"/>
              <a:gd name="connsiteX1" fmla="*/ 530576 w 1558761"/>
              <a:gd name="connsiteY1" fmla="*/ 602876 h 1946976"/>
              <a:gd name="connsiteX2" fmla="*/ 336590 w 1558761"/>
              <a:gd name="connsiteY2" fmla="*/ 646744 h 1946976"/>
              <a:gd name="connsiteX3" fmla="*/ 949946 w 1558761"/>
              <a:gd name="connsiteY3" fmla="*/ 1528815 h 1946976"/>
              <a:gd name="connsiteX4" fmla="*/ 1135549 w 1558761"/>
              <a:gd name="connsiteY4" fmla="*/ 1311482 h 1946976"/>
              <a:gd name="connsiteX5" fmla="*/ 1551163 w 1558761"/>
              <a:gd name="connsiteY5" fmla="*/ 1699723 h 1946976"/>
              <a:gd name="connsiteX6" fmla="*/ 1000726 w 1558761"/>
              <a:gd name="connsiteY6" fmla="*/ 1919069 h 1946976"/>
              <a:gd name="connsiteX7" fmla="*/ 0 w 1558761"/>
              <a:gd name="connsiteY7" fmla="*/ 390441 h 1946976"/>
              <a:gd name="connsiteX8" fmla="*/ 333976 w 1558761"/>
              <a:gd name="connsiteY8" fmla="*/ 1118 h 1946976"/>
              <a:gd name="connsiteX0" fmla="*/ 335877 w 1560662"/>
              <a:gd name="connsiteY0" fmla="*/ 1118 h 1946976"/>
              <a:gd name="connsiteX1" fmla="*/ 532477 w 1560662"/>
              <a:gd name="connsiteY1" fmla="*/ 602876 h 1946976"/>
              <a:gd name="connsiteX2" fmla="*/ 338491 w 1560662"/>
              <a:gd name="connsiteY2" fmla="*/ 646744 h 1946976"/>
              <a:gd name="connsiteX3" fmla="*/ 951847 w 1560662"/>
              <a:gd name="connsiteY3" fmla="*/ 1528815 h 1946976"/>
              <a:gd name="connsiteX4" fmla="*/ 1137450 w 1560662"/>
              <a:gd name="connsiteY4" fmla="*/ 1311482 h 1946976"/>
              <a:gd name="connsiteX5" fmla="*/ 1553064 w 1560662"/>
              <a:gd name="connsiteY5" fmla="*/ 1699723 h 1946976"/>
              <a:gd name="connsiteX6" fmla="*/ 1002627 w 1560662"/>
              <a:gd name="connsiteY6" fmla="*/ 1919069 h 1946976"/>
              <a:gd name="connsiteX7" fmla="*/ 1901 w 1560662"/>
              <a:gd name="connsiteY7" fmla="*/ 390441 h 1946976"/>
              <a:gd name="connsiteX8" fmla="*/ 335877 w 1560662"/>
              <a:gd name="connsiteY8" fmla="*/ 1118 h 1946976"/>
              <a:gd name="connsiteX0" fmla="*/ 335877 w 1560662"/>
              <a:gd name="connsiteY0" fmla="*/ 1118 h 1946976"/>
              <a:gd name="connsiteX1" fmla="*/ 532477 w 1560662"/>
              <a:gd name="connsiteY1" fmla="*/ 602876 h 1946976"/>
              <a:gd name="connsiteX2" fmla="*/ 338491 w 1560662"/>
              <a:gd name="connsiteY2" fmla="*/ 646744 h 1946976"/>
              <a:gd name="connsiteX3" fmla="*/ 951847 w 1560662"/>
              <a:gd name="connsiteY3" fmla="*/ 1528815 h 1946976"/>
              <a:gd name="connsiteX4" fmla="*/ 1137450 w 1560662"/>
              <a:gd name="connsiteY4" fmla="*/ 1311482 h 1946976"/>
              <a:gd name="connsiteX5" fmla="*/ 1553064 w 1560662"/>
              <a:gd name="connsiteY5" fmla="*/ 1699723 h 1946976"/>
              <a:gd name="connsiteX6" fmla="*/ 1002627 w 1560662"/>
              <a:gd name="connsiteY6" fmla="*/ 1919069 h 1946976"/>
              <a:gd name="connsiteX7" fmla="*/ 1901 w 1560662"/>
              <a:gd name="connsiteY7" fmla="*/ 390441 h 1946976"/>
              <a:gd name="connsiteX8" fmla="*/ 335877 w 1560662"/>
              <a:gd name="connsiteY8" fmla="*/ 1118 h 1946976"/>
              <a:gd name="connsiteX0" fmla="*/ 335877 w 1560662"/>
              <a:gd name="connsiteY0" fmla="*/ 1118 h 1946976"/>
              <a:gd name="connsiteX1" fmla="*/ 532477 w 1560662"/>
              <a:gd name="connsiteY1" fmla="*/ 602876 h 1946976"/>
              <a:gd name="connsiteX2" fmla="*/ 338491 w 1560662"/>
              <a:gd name="connsiteY2" fmla="*/ 646744 h 1946976"/>
              <a:gd name="connsiteX3" fmla="*/ 951847 w 1560662"/>
              <a:gd name="connsiteY3" fmla="*/ 1528815 h 1946976"/>
              <a:gd name="connsiteX4" fmla="*/ 1137450 w 1560662"/>
              <a:gd name="connsiteY4" fmla="*/ 1311482 h 1946976"/>
              <a:gd name="connsiteX5" fmla="*/ 1553064 w 1560662"/>
              <a:gd name="connsiteY5" fmla="*/ 1699723 h 1946976"/>
              <a:gd name="connsiteX6" fmla="*/ 1002627 w 1560662"/>
              <a:gd name="connsiteY6" fmla="*/ 1919069 h 1946976"/>
              <a:gd name="connsiteX7" fmla="*/ 1901 w 1560662"/>
              <a:gd name="connsiteY7" fmla="*/ 390441 h 1946976"/>
              <a:gd name="connsiteX8" fmla="*/ 335877 w 1560662"/>
              <a:gd name="connsiteY8" fmla="*/ 1118 h 1946976"/>
              <a:gd name="connsiteX0" fmla="*/ 335877 w 1560662"/>
              <a:gd name="connsiteY0" fmla="*/ 1118 h 1946976"/>
              <a:gd name="connsiteX1" fmla="*/ 532477 w 1560662"/>
              <a:gd name="connsiteY1" fmla="*/ 602876 h 1946976"/>
              <a:gd name="connsiteX2" fmla="*/ 344260 w 1560662"/>
              <a:gd name="connsiteY2" fmla="*/ 655398 h 1946976"/>
              <a:gd name="connsiteX3" fmla="*/ 951847 w 1560662"/>
              <a:gd name="connsiteY3" fmla="*/ 1528815 h 1946976"/>
              <a:gd name="connsiteX4" fmla="*/ 1137450 w 1560662"/>
              <a:gd name="connsiteY4" fmla="*/ 1311482 h 1946976"/>
              <a:gd name="connsiteX5" fmla="*/ 1553064 w 1560662"/>
              <a:gd name="connsiteY5" fmla="*/ 1699723 h 1946976"/>
              <a:gd name="connsiteX6" fmla="*/ 1002627 w 1560662"/>
              <a:gd name="connsiteY6" fmla="*/ 1919069 h 1946976"/>
              <a:gd name="connsiteX7" fmla="*/ 1901 w 1560662"/>
              <a:gd name="connsiteY7" fmla="*/ 390441 h 1946976"/>
              <a:gd name="connsiteX8" fmla="*/ 335877 w 1560662"/>
              <a:gd name="connsiteY8" fmla="*/ 1118 h 1946976"/>
              <a:gd name="connsiteX0" fmla="*/ 335877 w 1560662"/>
              <a:gd name="connsiteY0" fmla="*/ 196 h 1946054"/>
              <a:gd name="connsiteX1" fmla="*/ 532477 w 1560662"/>
              <a:gd name="connsiteY1" fmla="*/ 601954 h 1946054"/>
              <a:gd name="connsiteX2" fmla="*/ 344260 w 1560662"/>
              <a:gd name="connsiteY2" fmla="*/ 654476 h 1946054"/>
              <a:gd name="connsiteX3" fmla="*/ 951847 w 1560662"/>
              <a:gd name="connsiteY3" fmla="*/ 1527893 h 1946054"/>
              <a:gd name="connsiteX4" fmla="*/ 1137450 w 1560662"/>
              <a:gd name="connsiteY4" fmla="*/ 1310560 h 1946054"/>
              <a:gd name="connsiteX5" fmla="*/ 1553064 w 1560662"/>
              <a:gd name="connsiteY5" fmla="*/ 1698801 h 1946054"/>
              <a:gd name="connsiteX6" fmla="*/ 1002627 w 1560662"/>
              <a:gd name="connsiteY6" fmla="*/ 1918147 h 1946054"/>
              <a:gd name="connsiteX7" fmla="*/ 1901 w 1560662"/>
              <a:gd name="connsiteY7" fmla="*/ 389519 h 1946054"/>
              <a:gd name="connsiteX8" fmla="*/ 335877 w 1560662"/>
              <a:gd name="connsiteY8" fmla="*/ 196 h 1946054"/>
              <a:gd name="connsiteX0" fmla="*/ 332898 w 1560662"/>
              <a:gd name="connsiteY0" fmla="*/ 199 h 1937121"/>
              <a:gd name="connsiteX1" fmla="*/ 532477 w 1560662"/>
              <a:gd name="connsiteY1" fmla="*/ 593021 h 1937121"/>
              <a:gd name="connsiteX2" fmla="*/ 344260 w 1560662"/>
              <a:gd name="connsiteY2" fmla="*/ 645543 h 1937121"/>
              <a:gd name="connsiteX3" fmla="*/ 951847 w 1560662"/>
              <a:gd name="connsiteY3" fmla="*/ 1518960 h 1937121"/>
              <a:gd name="connsiteX4" fmla="*/ 1137450 w 1560662"/>
              <a:gd name="connsiteY4" fmla="*/ 1301627 h 1937121"/>
              <a:gd name="connsiteX5" fmla="*/ 1553064 w 1560662"/>
              <a:gd name="connsiteY5" fmla="*/ 1689868 h 1937121"/>
              <a:gd name="connsiteX6" fmla="*/ 1002627 w 1560662"/>
              <a:gd name="connsiteY6" fmla="*/ 1909214 h 1937121"/>
              <a:gd name="connsiteX7" fmla="*/ 1901 w 1560662"/>
              <a:gd name="connsiteY7" fmla="*/ 380586 h 1937121"/>
              <a:gd name="connsiteX8" fmla="*/ 332898 w 1560662"/>
              <a:gd name="connsiteY8" fmla="*/ 199 h 1937121"/>
              <a:gd name="connsiteX0" fmla="*/ 332898 w 1560662"/>
              <a:gd name="connsiteY0" fmla="*/ 199 h 1937121"/>
              <a:gd name="connsiteX1" fmla="*/ 532477 w 1560662"/>
              <a:gd name="connsiteY1" fmla="*/ 593021 h 1937121"/>
              <a:gd name="connsiteX2" fmla="*/ 344260 w 1560662"/>
              <a:gd name="connsiteY2" fmla="*/ 645543 h 1937121"/>
              <a:gd name="connsiteX3" fmla="*/ 951847 w 1560662"/>
              <a:gd name="connsiteY3" fmla="*/ 1518960 h 1937121"/>
              <a:gd name="connsiteX4" fmla="*/ 1137450 w 1560662"/>
              <a:gd name="connsiteY4" fmla="*/ 1301627 h 1937121"/>
              <a:gd name="connsiteX5" fmla="*/ 1553064 w 1560662"/>
              <a:gd name="connsiteY5" fmla="*/ 1689868 h 1937121"/>
              <a:gd name="connsiteX6" fmla="*/ 1002627 w 1560662"/>
              <a:gd name="connsiteY6" fmla="*/ 1909214 h 1937121"/>
              <a:gd name="connsiteX7" fmla="*/ 1901 w 1560662"/>
              <a:gd name="connsiteY7" fmla="*/ 380586 h 1937121"/>
              <a:gd name="connsiteX8" fmla="*/ 332898 w 1560662"/>
              <a:gd name="connsiteY8" fmla="*/ 199 h 1937121"/>
              <a:gd name="connsiteX0" fmla="*/ 332898 w 1560662"/>
              <a:gd name="connsiteY0" fmla="*/ 199 h 1937121"/>
              <a:gd name="connsiteX1" fmla="*/ 532477 w 1560662"/>
              <a:gd name="connsiteY1" fmla="*/ 593021 h 1937121"/>
              <a:gd name="connsiteX2" fmla="*/ 344260 w 1560662"/>
              <a:gd name="connsiteY2" fmla="*/ 645543 h 1937121"/>
              <a:gd name="connsiteX3" fmla="*/ 951847 w 1560662"/>
              <a:gd name="connsiteY3" fmla="*/ 1518960 h 1937121"/>
              <a:gd name="connsiteX4" fmla="*/ 1137450 w 1560662"/>
              <a:gd name="connsiteY4" fmla="*/ 1301627 h 1937121"/>
              <a:gd name="connsiteX5" fmla="*/ 1553064 w 1560662"/>
              <a:gd name="connsiteY5" fmla="*/ 1689868 h 1937121"/>
              <a:gd name="connsiteX6" fmla="*/ 1002627 w 1560662"/>
              <a:gd name="connsiteY6" fmla="*/ 1909214 h 1937121"/>
              <a:gd name="connsiteX7" fmla="*/ 1901 w 1560662"/>
              <a:gd name="connsiteY7" fmla="*/ 380586 h 1937121"/>
              <a:gd name="connsiteX8" fmla="*/ 332898 w 1560662"/>
              <a:gd name="connsiteY8" fmla="*/ 199 h 1937121"/>
              <a:gd name="connsiteX0" fmla="*/ 332898 w 1565431"/>
              <a:gd name="connsiteY0" fmla="*/ 199 h 1937121"/>
              <a:gd name="connsiteX1" fmla="*/ 532477 w 1565431"/>
              <a:gd name="connsiteY1" fmla="*/ 593021 h 1937121"/>
              <a:gd name="connsiteX2" fmla="*/ 344260 w 1565431"/>
              <a:gd name="connsiteY2" fmla="*/ 645543 h 1937121"/>
              <a:gd name="connsiteX3" fmla="*/ 951847 w 1565431"/>
              <a:gd name="connsiteY3" fmla="*/ 1518960 h 1937121"/>
              <a:gd name="connsiteX4" fmla="*/ 1137450 w 1565431"/>
              <a:gd name="connsiteY4" fmla="*/ 1301627 h 1937121"/>
              <a:gd name="connsiteX5" fmla="*/ 1553064 w 1565431"/>
              <a:gd name="connsiteY5" fmla="*/ 1689868 h 1937121"/>
              <a:gd name="connsiteX6" fmla="*/ 1002627 w 1565431"/>
              <a:gd name="connsiteY6" fmla="*/ 1909214 h 1937121"/>
              <a:gd name="connsiteX7" fmla="*/ 1901 w 1565431"/>
              <a:gd name="connsiteY7" fmla="*/ 380586 h 1937121"/>
              <a:gd name="connsiteX8" fmla="*/ 332898 w 1565431"/>
              <a:gd name="connsiteY8" fmla="*/ 199 h 1937121"/>
              <a:gd name="connsiteX0" fmla="*/ 332898 w 1565431"/>
              <a:gd name="connsiteY0" fmla="*/ 199 h 1937121"/>
              <a:gd name="connsiteX1" fmla="*/ 532477 w 1565431"/>
              <a:gd name="connsiteY1" fmla="*/ 593021 h 1937121"/>
              <a:gd name="connsiteX2" fmla="*/ 344260 w 1565431"/>
              <a:gd name="connsiteY2" fmla="*/ 645543 h 1937121"/>
              <a:gd name="connsiteX3" fmla="*/ 951847 w 1565431"/>
              <a:gd name="connsiteY3" fmla="*/ 1518960 h 1937121"/>
              <a:gd name="connsiteX4" fmla="*/ 1137450 w 1565431"/>
              <a:gd name="connsiteY4" fmla="*/ 1301627 h 1937121"/>
              <a:gd name="connsiteX5" fmla="*/ 1553064 w 1565431"/>
              <a:gd name="connsiteY5" fmla="*/ 1689868 h 1937121"/>
              <a:gd name="connsiteX6" fmla="*/ 1002627 w 1565431"/>
              <a:gd name="connsiteY6" fmla="*/ 1909214 h 1937121"/>
              <a:gd name="connsiteX7" fmla="*/ 1901 w 1565431"/>
              <a:gd name="connsiteY7" fmla="*/ 380586 h 1937121"/>
              <a:gd name="connsiteX8" fmla="*/ 332898 w 1565431"/>
              <a:gd name="connsiteY8" fmla="*/ 199 h 19371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65431" h="1937121">
                <a:moveTo>
                  <a:pt x="332898" y="199"/>
                </a:moveTo>
                <a:cubicBezTo>
                  <a:pt x="480797" y="-12106"/>
                  <a:pt x="712130" y="551085"/>
                  <a:pt x="532477" y="593021"/>
                </a:cubicBezTo>
                <a:lnTo>
                  <a:pt x="344260" y="645543"/>
                </a:lnTo>
                <a:cubicBezTo>
                  <a:pt x="475639" y="1163599"/>
                  <a:pt x="690666" y="1300897"/>
                  <a:pt x="951847" y="1518960"/>
                </a:cubicBezTo>
                <a:cubicBezTo>
                  <a:pt x="1003138" y="1396518"/>
                  <a:pt x="1042046" y="1291100"/>
                  <a:pt x="1137450" y="1301627"/>
                </a:cubicBezTo>
                <a:cubicBezTo>
                  <a:pt x="1276950" y="1299313"/>
                  <a:pt x="1636332" y="1564228"/>
                  <a:pt x="1553064" y="1689868"/>
                </a:cubicBezTo>
                <a:cubicBezTo>
                  <a:pt x="1389777" y="1941825"/>
                  <a:pt x="1145722" y="1971673"/>
                  <a:pt x="1002627" y="1909214"/>
                </a:cubicBezTo>
                <a:cubicBezTo>
                  <a:pt x="545977" y="1690048"/>
                  <a:pt x="-37590" y="1110316"/>
                  <a:pt x="1901" y="380586"/>
                </a:cubicBezTo>
                <a:cubicBezTo>
                  <a:pt x="36305" y="148891"/>
                  <a:pt x="133416" y="23363"/>
                  <a:pt x="332898" y="199"/>
                </a:cubicBezTo>
                <a:close/>
              </a:path>
            </a:pathLst>
          </a:custGeom>
          <a:gradFill>
            <a:gsLst>
              <a:gs pos="52300">
                <a:srgbClr val="4E6197"/>
              </a:gs>
              <a:gs pos="0">
                <a:srgbClr val="33CCCC"/>
              </a:gs>
              <a:gs pos="100000">
                <a:srgbClr val="660066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5" name="Teardrop 6">
            <a:extLst>
              <a:ext uri="{FF2B5EF4-FFF2-40B4-BE49-F238E27FC236}">
                <a16:creationId xmlns:a16="http://schemas.microsoft.com/office/drawing/2014/main" id="{3FF8E6D1-A5CA-4857-BFE4-E947E4F2F934}"/>
              </a:ext>
            </a:extLst>
          </p:cNvPr>
          <p:cNvSpPr/>
          <p:nvPr/>
        </p:nvSpPr>
        <p:spPr>
          <a:xfrm rot="8100000">
            <a:off x="3164783" y="1450888"/>
            <a:ext cx="66710" cy="66712"/>
          </a:xfrm>
          <a:custGeom>
            <a:avLst/>
            <a:gdLst/>
            <a:ahLst/>
            <a:cxnLst/>
            <a:rect l="l" t="t" r="r" b="b"/>
            <a:pathLst>
              <a:path w="2483832" h="2483835">
                <a:moveTo>
                  <a:pt x="657616" y="1826218"/>
                </a:moveTo>
                <a:cubicBezTo>
                  <a:pt x="806520" y="1975122"/>
                  <a:pt x="1047940" y="1975122"/>
                  <a:pt x="1196844" y="1826218"/>
                </a:cubicBezTo>
                <a:cubicBezTo>
                  <a:pt x="1345748" y="1677314"/>
                  <a:pt x="1345748" y="1435894"/>
                  <a:pt x="1196844" y="1286990"/>
                </a:cubicBezTo>
                <a:cubicBezTo>
                  <a:pt x="1047940" y="1138086"/>
                  <a:pt x="806520" y="1138086"/>
                  <a:pt x="657616" y="1286990"/>
                </a:cubicBezTo>
                <a:cubicBezTo>
                  <a:pt x="508712" y="1435894"/>
                  <a:pt x="508712" y="1677314"/>
                  <a:pt x="657616" y="1826218"/>
                </a:cubicBezTo>
                <a:close/>
                <a:moveTo>
                  <a:pt x="293335" y="2190500"/>
                </a:moveTo>
                <a:cubicBezTo>
                  <a:pt x="112098" y="2009262"/>
                  <a:pt x="0" y="1758885"/>
                  <a:pt x="0" y="1482325"/>
                </a:cubicBezTo>
                <a:cubicBezTo>
                  <a:pt x="0" y="929206"/>
                  <a:pt x="459290" y="590078"/>
                  <a:pt x="1001509" y="480815"/>
                </a:cubicBezTo>
                <a:cubicBezTo>
                  <a:pt x="1569704" y="366317"/>
                  <a:pt x="1861757" y="259925"/>
                  <a:pt x="2483832" y="0"/>
                </a:cubicBezTo>
                <a:cubicBezTo>
                  <a:pt x="2230640" y="682694"/>
                  <a:pt x="2130986" y="873716"/>
                  <a:pt x="2003018" y="1482325"/>
                </a:cubicBezTo>
                <a:cubicBezTo>
                  <a:pt x="1901990" y="2042180"/>
                  <a:pt x="1554627" y="2483835"/>
                  <a:pt x="1001509" y="2483835"/>
                </a:cubicBezTo>
                <a:cubicBezTo>
                  <a:pt x="724950" y="2483835"/>
                  <a:pt x="474573" y="2371737"/>
                  <a:pt x="293335" y="2190500"/>
                </a:cubicBezTo>
                <a:close/>
              </a:path>
            </a:pathLst>
          </a:custGeom>
          <a:gradFill>
            <a:gsLst>
              <a:gs pos="52300">
                <a:srgbClr val="4E6197"/>
              </a:gs>
              <a:gs pos="0">
                <a:srgbClr val="33CCCC"/>
              </a:gs>
              <a:gs pos="100000">
                <a:srgbClr val="660066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953541" y="976811"/>
            <a:ext cx="1128249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700" b="1" dirty="0" smtClean="0">
                <a:solidFill>
                  <a:schemeClr val="bg1"/>
                </a:solidFill>
                <a:latin typeface="Century Gothic" panose="020B0502020202020204" pitchFamily="34" charset="0"/>
                <a:ea typeface="Helmet" pitchFamily="50" charset="-128"/>
                <a:cs typeface="Helmet" pitchFamily="50" charset="-128"/>
              </a:rPr>
              <a:t>+6285 123 456 789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1761117" y="1166239"/>
            <a:ext cx="1346295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700" b="1" dirty="0" smtClean="0">
                <a:solidFill>
                  <a:schemeClr val="bg1"/>
                </a:solidFill>
                <a:latin typeface="Century Gothic" panose="020B0502020202020204" pitchFamily="34" charset="0"/>
                <a:ea typeface="Helmet" pitchFamily="50" charset="-128"/>
                <a:cs typeface="Helmet" pitchFamily="50" charset="-128"/>
              </a:rPr>
              <a:t> www.yourdomain.com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566898" y="1378843"/>
            <a:ext cx="1539511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700" b="1" dirty="0" smtClean="0">
                <a:solidFill>
                  <a:schemeClr val="bg1"/>
                </a:solidFill>
                <a:latin typeface="Century Gothic" panose="020B0502020202020204" pitchFamily="34" charset="0"/>
                <a:ea typeface="Helmet" pitchFamily="50" charset="-128"/>
                <a:cs typeface="Helmet" pitchFamily="50" charset="-128"/>
              </a:rPr>
              <a:t>Malang 111, </a:t>
            </a:r>
            <a:r>
              <a:rPr lang="en-US" sz="700" b="1" dirty="0" err="1" smtClean="0">
                <a:solidFill>
                  <a:schemeClr val="bg1"/>
                </a:solidFill>
                <a:latin typeface="Century Gothic" panose="020B0502020202020204" pitchFamily="34" charset="0"/>
                <a:ea typeface="Helmet" pitchFamily="50" charset="-128"/>
                <a:cs typeface="Helmet" pitchFamily="50" charset="-128"/>
              </a:rPr>
              <a:t>Jatim</a:t>
            </a:r>
            <a:r>
              <a:rPr lang="en-US" sz="700" b="1" dirty="0" smtClean="0">
                <a:solidFill>
                  <a:schemeClr val="bg1"/>
                </a:solidFill>
                <a:latin typeface="Century Gothic" panose="020B0502020202020204" pitchFamily="34" charset="0"/>
                <a:ea typeface="Helmet" pitchFamily="50" charset="-128"/>
                <a:cs typeface="Helmet" pitchFamily="50" charset="-128"/>
              </a:rPr>
              <a:t>, Indonesia</a:t>
            </a:r>
          </a:p>
        </p:txBody>
      </p:sp>
      <p:sp>
        <p:nvSpPr>
          <p:cNvPr id="19" name="Rectangle 18"/>
          <p:cNvSpPr/>
          <p:nvPr/>
        </p:nvSpPr>
        <p:spPr>
          <a:xfrm>
            <a:off x="3124890" y="797363"/>
            <a:ext cx="140632" cy="13335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20" name="Isosceles Triangle 51">
            <a:extLst>
              <a:ext uri="{FF2B5EF4-FFF2-40B4-BE49-F238E27FC236}">
                <a16:creationId xmlns:a16="http://schemas.microsoft.com/office/drawing/2014/main" id="{2296D13E-298C-4F01-A77D-43547A7AEFA9}"/>
              </a:ext>
            </a:extLst>
          </p:cNvPr>
          <p:cNvSpPr/>
          <p:nvPr/>
        </p:nvSpPr>
        <p:spPr>
          <a:xfrm>
            <a:off x="3150966" y="832060"/>
            <a:ext cx="83262" cy="61056"/>
          </a:xfrm>
          <a:custGeom>
            <a:avLst/>
            <a:gdLst/>
            <a:ahLst/>
            <a:cxnLst/>
            <a:rect l="l" t="t" r="r" b="b"/>
            <a:pathLst>
              <a:path w="3240001" h="2375905">
                <a:moveTo>
                  <a:pt x="1974640" y="1379575"/>
                </a:moveTo>
                <a:lnTo>
                  <a:pt x="3240001" y="2375905"/>
                </a:lnTo>
                <a:lnTo>
                  <a:pt x="1" y="2375905"/>
                </a:lnTo>
                <a:lnTo>
                  <a:pt x="1269863" y="1399042"/>
                </a:lnTo>
                <a:lnTo>
                  <a:pt x="1610574" y="1745545"/>
                </a:lnTo>
                <a:close/>
                <a:moveTo>
                  <a:pt x="3240001" y="126952"/>
                </a:moveTo>
                <a:lnTo>
                  <a:pt x="3240001" y="2258912"/>
                </a:lnTo>
                <a:lnTo>
                  <a:pt x="2032457" y="1334195"/>
                </a:lnTo>
                <a:close/>
                <a:moveTo>
                  <a:pt x="0" y="117525"/>
                </a:moveTo>
                <a:lnTo>
                  <a:pt x="1207545" y="1324768"/>
                </a:lnTo>
                <a:lnTo>
                  <a:pt x="0" y="2249485"/>
                </a:lnTo>
                <a:close/>
                <a:moveTo>
                  <a:pt x="0" y="0"/>
                </a:moveTo>
                <a:lnTo>
                  <a:pt x="3240000" y="0"/>
                </a:lnTo>
                <a:lnTo>
                  <a:pt x="1610572" y="1620513"/>
                </a:lnTo>
                <a:close/>
              </a:path>
            </a:pathLst>
          </a:custGeom>
          <a:gradFill>
            <a:gsLst>
              <a:gs pos="52300">
                <a:srgbClr val="4E6197"/>
              </a:gs>
              <a:gs pos="0">
                <a:srgbClr val="33CCCC"/>
              </a:gs>
              <a:gs pos="100000">
                <a:srgbClr val="660066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ko-KR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1909763" y="786599"/>
            <a:ext cx="1193577" cy="2000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700" b="1" dirty="0" smtClean="0">
                <a:solidFill>
                  <a:schemeClr val="bg1"/>
                </a:solidFill>
                <a:latin typeface="Century Gothic" panose="020B0502020202020204" pitchFamily="34" charset="0"/>
                <a:ea typeface="Helmet" pitchFamily="50" charset="-128"/>
                <a:cs typeface="Helmet" pitchFamily="50" charset="-128"/>
              </a:rPr>
              <a:t>creative@email.com</a:t>
            </a:r>
            <a:endParaRPr lang="en-US" sz="600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2017295" y="232777"/>
            <a:ext cx="13621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800" b="1" spc="300" dirty="0" smtClean="0">
                <a:solidFill>
                  <a:schemeClr val="bg1"/>
                </a:solidFill>
                <a:latin typeface="Fragile Bombers" panose="00000400000000000000" pitchFamily="2" charset="0"/>
              </a:rPr>
              <a:t>YOUR NAME</a:t>
            </a:r>
          </a:p>
        </p:txBody>
      </p:sp>
      <p:sp>
        <p:nvSpPr>
          <p:cNvPr id="23" name="Rectangle 22"/>
          <p:cNvSpPr/>
          <p:nvPr/>
        </p:nvSpPr>
        <p:spPr>
          <a:xfrm>
            <a:off x="2820565" y="464594"/>
            <a:ext cx="519694" cy="1846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n-US" sz="600" b="1" dirty="0" smtClean="0">
                <a:solidFill>
                  <a:schemeClr val="bg1"/>
                </a:solidFill>
                <a:latin typeface="Uni Sans Heavy CAPS" panose="00000500000000000000" pitchFamily="50" charset="0"/>
                <a:ea typeface="Helmet" pitchFamily="50" charset="-128"/>
                <a:cs typeface="Helmet" pitchFamily="50" charset="-128"/>
              </a:rPr>
              <a:t>position</a:t>
            </a:r>
            <a:endParaRPr lang="en-US" dirty="0">
              <a:solidFill>
                <a:schemeClr val="bg1"/>
              </a:solidFill>
              <a:latin typeface="Uni Sans Heavy CAPS" panose="00000500000000000000" pitchFamily="50" charset="0"/>
            </a:endParaRPr>
          </a:p>
        </p:txBody>
      </p:sp>
      <p:cxnSp>
        <p:nvCxnSpPr>
          <p:cNvPr id="25" name="Straight Connector 24"/>
          <p:cNvCxnSpPr/>
          <p:nvPr/>
        </p:nvCxnSpPr>
        <p:spPr>
          <a:xfrm flipH="1">
            <a:off x="2731127" y="680789"/>
            <a:ext cx="534395" cy="0"/>
          </a:xfrm>
          <a:prstGeom prst="line">
            <a:avLst/>
          </a:prstGeom>
          <a:ln w="28575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8" name="Group 27"/>
          <p:cNvGrpSpPr/>
          <p:nvPr/>
        </p:nvGrpSpPr>
        <p:grpSpPr>
          <a:xfrm>
            <a:off x="159611" y="117214"/>
            <a:ext cx="1022829" cy="231125"/>
            <a:chOff x="2277584" y="124618"/>
            <a:chExt cx="1022829" cy="231125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29" name="Frame 28"/>
            <p:cNvSpPr/>
            <p:nvPr/>
          </p:nvSpPr>
          <p:spPr>
            <a:xfrm rot="18900000">
              <a:off x="2277584" y="144877"/>
              <a:ext cx="210866" cy="210866"/>
            </a:xfrm>
            <a:prstGeom prst="frame">
              <a:avLst>
                <a:gd name="adj1" fmla="val 25577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7DFA00"/>
                </a:solidFill>
              </a:endParaRPr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2582088" y="124618"/>
              <a:ext cx="718325" cy="230832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r>
                <a:rPr lang="en-US" sz="900" spc="300" dirty="0" smtClean="0">
                  <a:solidFill>
                    <a:schemeClr val="bg1"/>
                  </a:solidFill>
                  <a:latin typeface="Uni Sans Heavy CAPS" panose="00000500000000000000" pitchFamily="50" charset="0"/>
                </a:rPr>
                <a:t>LOGO</a:t>
              </a:r>
              <a:endParaRPr lang="en-US" sz="900" spc="300" dirty="0">
                <a:solidFill>
                  <a:schemeClr val="bg1"/>
                </a:solidFill>
                <a:latin typeface="Uni Sans Heavy CAPS" panose="00000500000000000000" pitchFamily="50" charset="0"/>
              </a:endParaRPr>
            </a:p>
          </p:txBody>
        </p:sp>
        <p:sp>
          <p:nvSpPr>
            <p:cNvPr id="31" name="Frame 30"/>
            <p:cNvSpPr/>
            <p:nvPr/>
          </p:nvSpPr>
          <p:spPr>
            <a:xfrm rot="18900000">
              <a:off x="2384561" y="144877"/>
              <a:ext cx="210866" cy="210866"/>
            </a:xfrm>
            <a:prstGeom prst="frame">
              <a:avLst>
                <a:gd name="adj1" fmla="val 25577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rgbClr val="7DFA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644431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277</TotalTime>
  <Words>196</Words>
  <Application>Microsoft Office PowerPoint</Application>
  <PresentationFormat>Custom</PresentationFormat>
  <Paragraphs>83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25" baseType="lpstr">
      <vt:lpstr>Helmet</vt:lpstr>
      <vt:lpstr>맑은 고딕</vt:lpstr>
      <vt:lpstr>Acephimere</vt:lpstr>
      <vt:lpstr>Arial</vt:lpstr>
      <vt:lpstr>Calibri</vt:lpstr>
      <vt:lpstr>Calibri Light</vt:lpstr>
      <vt:lpstr>Century Gothic</vt:lpstr>
      <vt:lpstr>Fragile Bombers</vt:lpstr>
      <vt:lpstr>Larabiefont</vt:lpstr>
      <vt:lpstr>LIBRARY 3 AM</vt:lpstr>
      <vt:lpstr>The Hummel Font</vt:lpstr>
      <vt:lpstr>Uni Sans Heavy CAPS</vt:lpstr>
      <vt:lpstr>ZESSTYPE GRAFIKA</vt:lpstr>
      <vt:lpstr>ZIX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Arifianto Rahardi</dc:creator>
  <cp:lastModifiedBy>Windows User</cp:lastModifiedBy>
  <cp:revision>32</cp:revision>
  <dcterms:created xsi:type="dcterms:W3CDTF">2019-07-23T02:22:17Z</dcterms:created>
  <dcterms:modified xsi:type="dcterms:W3CDTF">2019-08-23T17:05:09Z</dcterms:modified>
</cp:coreProperties>
</file>