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유대에 있는 사도들과 형제들이 이방인들도 하나님의 말씀을 받았다 함을 들었더니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apostles and the brothers throughout Judea heard that the Gentiles also had received the word of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14020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이런 일이 세 번 있은 후에 모든 것이 다시 하늘로 끌려 올라가더라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This happened three times, and then it was all pulled up to heaven again.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5043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마침 세 사람이 내가 유숙한 집 앞에 서 있으니 가이사랴에서 내게로 보낸 사람이라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'Right then three men who had been sent to me from Caesarea stopped at the house where I was staying.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69733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성령이 내게 명하사 아무 의심 말고 함께 가라 하시매 이 여섯 형제도 나와 함께 가서 그 사람의 집에 들어가니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Spirit told me to have no hesitation about going with them. These six brothers also went with me, and we entered the man's house.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62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그가 우리에게 말하기를 천사가 내 집에 서서 말하되 네가 사람을 욥바에 보내어 베드로라 하는 시몬을 청하라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told us how he had seen an angel appear in his house and say, 'Send to Joppa for Simon who is called Peter.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3558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그가 너와 네 온 집이 구원 받을 말씀을 네게 이르리라 함을 보았다 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He will bring you a message through which you and all your household will be saved.'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72979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내가 말을 시작할 때에 성령이 그들에게 임하시기를 처음 우리에게 하신 것과 같이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'As I began to speak, the Holy Spirit came on them as he had come on us at the beginning.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0630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내가 주의 말씀에 요한은 물로 세례를 베풀었으나 너희는 성령으로 세례를 받으리라 하신 것이 생각났노라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Then I remembered what the Lord had said: 'John baptized with water, but you will be baptized with the Holy Spirit.'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12950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그런즉 하나님이 우리가 주 예수 그리스도를 믿을 때에 주신 것과 같은 선물을 그들에게도 주셨으니 내가 누구이기에 하나님을 능히 막겠느냐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So if God gave them the same gift as he gave us, who believed in the Lord Jesus Christ, who was I to think that I could oppose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99506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그들이 이 말을 듣고 잠잠하여 하나님께 영광을 돌려 이르되 그러면 하나님께서 이방인에게도 생명 얻는 회개를 주셨도다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When they heard this, they had no further objections and praised God, saying, 'So then, God has granted even the Gentiles repentance unto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25467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 때에 스데반의 일로 일어난 환난으로 말미암아 흩어진 자들이 베니게와 구브로와 안디옥까지 이르러 유대인에게만 말씀을 전하는데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Now those who had been scattered by the persecution in connection with Stephen traveled as far as Phoenicia, Cyprus and Antioch, telling the message only to Jews.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0349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베드로가 예루살렘에 올라갔을 때에 할례자들이 비난하여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 when Peter went up to Jerusalem, the circumcised believers criticized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04644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 중에 구브로와 구레네 몇 사람이 안디옥에 이르러 헬라인에게도 말하여 주 예수를 전파하니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Some of them, however, men from Cyprus and Cyrene, went to Antioch and began to speak to Greeks also, telling them the good news about the Lord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55858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주의 손이 그들과 함께 하시매 수많은 사람들이 믿고 주께 돌아오더라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 Lord's hand was with them, and a great number of people believed and turned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73476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예루살렘 교회가 이 사람들의 소문을 듣고 바나바를 안디옥까지 보내니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News of this reached the ears of the church at Jerusalem, and they sent Barnabas to Antioch.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48742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그가 이르러 하나님의 은혜를 보고 기뻐하여 모든 사람에게 굳건한 마음으로 주와 함께 머물러 있으라 권하니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When he arrived and saw the evidence of the grace of God, he was glad and encouraged them all to remain true to the Lord with all their hearts.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24140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바나바는 착한 사람이요 성령과 믿음이 충만한 사람이라 이에 큰 무리가 주께 더하여지더라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He was a good man, full of the Holy Spirit and faith, and a great number of people were brought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457485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바나바가 사울을 찾으러 다소에 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Then Barnabas went to Tarsus to look for Saul,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0443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만나매 안디옥에 데리고 와서 둘이 교회에 일 년간 모여 있어 큰 무리를 가르쳤고 제자들이 안디옥에서 비로소 그리스도인이라 일컬음을 받게 되었더라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and when he found him, he brought him to Antioch. So for a whole year Barnabas and Saul met with the church and taught great numbers of people. The disciples were called Christians first at Antioch.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26629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 때에 선지자들이 예루살렘에서 안디옥에 이르니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During this time some prophets came down from Jerusalem to Antioch.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767314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 중에 아가보라 하는 한 사람이 일어나 성령으로 말하되 천하에 큰 흉년이 들리라 하더니 글라우디오 때에 그렇게 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One of them, named Agabus, stood up and through the Spirit predicted that a severe famine would spread over the entire Roman world. (This happened during the reign of Claudius.)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0859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제자들이 각각 그 힘대로 유대에 사는 형제들에게 부조를 보내기로 작정하고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 disciples, each according to his ability, decided to provide help for the brothers living in Judea.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0414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이르되 네가 무할례자의 집에 들어가 함께 먹었다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said, 'You went into the house of uncircumcised men and ate with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76347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이를 실행하여 바나바와 사울의 손으로 장로들에게 보내니라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This they did, sending their gift to the elders by Barnabas and Saul.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7189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베드로가 그들에게 이 일을 차례로 설명하여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Peter began and explained everything to them precisely as it had happened: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69091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이르되 내가 욥바 시에서 기도할 때에 황홀한 중에 환상을 보니 큰 보자기 같은 그릇이 네 귀에 매어 하늘로부터 내리어 내 앞에까지 드리워지거늘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 was in the city of Joppa praying, and in a trance I saw a vision. I saw something like a large sheet being let down from heaven by its four corners, and it came down to where I was.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7906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이것을 주목하여 보니 땅에 네 발 가진 것과 들짐승과 기는 것과 공중에 나는 것들이 보이더라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looked into it and saw four-footed animals of the earth, wild beasts, reptiles, and birds of the air.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1384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또 들으니 소리 있어 내게 이르되 베드로야 일어나 잡아 먹으라 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Then I heard a voice telling me, 'Get up, Peter. Kill and 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7454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내가 이르되 주님 그럴 수 없나이다 속되거나 깨끗하지 아니한 것은 결코 내 입에 들어간 일이 없나이다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"I replied, 'Surely not, Lord! Nothing impure or unclean has ever entered my mouth.'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87730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또 하늘로부터 두 번째 소리 있어 내게 이르되 하나님이 깨끗하게 하신 것을 네가 속되다고 하지 말라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voice spoke from heaven a second time, 'Do not call anything impure that God has made clean.'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57741861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1291</Words>
  <Application>Microsoft Office PowerPoint</Application>
  <PresentationFormat>와이드스크린</PresentationFormat>
  <Paragraphs>30</Paragraphs>
  <Slides>30</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30</vt:i4>
      </vt:variant>
    </vt:vector>
  </HeadingPairs>
  <TitlesOfParts>
    <vt:vector size="35" baseType="lpstr">
      <vt:lpstr>맑은 고딕</vt:lpstr>
      <vt:lpstr>Arial</vt:lpstr>
      <vt:lpstr>Calibri</vt:lpstr>
      <vt:lpstr>Calibri Light</vt:lpstr>
      <vt:lpstr>Office 테마</vt:lpstr>
      <vt:lpstr>1. 유대에 있는 사도들과 형제들이 이방인들도 하나님의 말씀을 받았다 함을 들었더니   1. The apostles and the brothers throughout Judea heard that the Gentiles also had received the word of God.</vt:lpstr>
      <vt:lpstr>2. 베드로가 예루살렘에 올라갔을 때에 할례자들이 비난하여   2. So when Peter went up to Jerusalem, the circumcised believers criticized him</vt:lpstr>
      <vt:lpstr>3. 이르되 네가 무할례자의 집에 들어가 함께 먹었다 하니   3. and said, 'You went into the house of uncircumcised men and ate with them.'</vt:lpstr>
      <vt:lpstr>4. 베드로가 그들에게 이 일을 차례로 설명하여   4. Peter began and explained everything to them precisely as it had happened:</vt:lpstr>
      <vt:lpstr>5. 이르되 내가 욥바 시에서 기도할 때에 황홀한 중에 환상을 보니 큰 보자기 같은 그릇이 네 귀에 매어 하늘로부터 내리어 내 앞에까지 드리워지거늘   5. 'I was in the city of Joppa praying, and in a trance I saw a vision. I saw something like a large sheet being let down from heaven by its four corners, and it came down to where I was.</vt:lpstr>
      <vt:lpstr>6. 이것을 주목하여 보니 땅에 네 발 가진 것과 들짐승과 기는 것과 공중에 나는 것들이 보이더라   6. I looked into it and saw four-footed animals of the earth, wild beasts, reptiles, and birds of the air.</vt:lpstr>
      <vt:lpstr>7. 또 들으니 소리 있어 내게 이르되 베드로야 일어나 잡아 먹으라 하거늘   7. Then I heard a voice telling me, 'Get up, Peter. Kill and eat.'</vt:lpstr>
      <vt:lpstr>8. 내가 이르되 주님 그럴 수 없나이다 속되거나 깨끗하지 아니한 것은 결코 내 입에 들어간 일이 없나이다 하니   8. "I replied, 'Surely not, Lord! Nothing impure or unclean has ever entered my mouth.'</vt:lpstr>
      <vt:lpstr>9. 또 하늘로부터 두 번째 소리 있어 내게 이르되 하나님이 깨끗하게 하신 것을 네가 속되다고 하지 말라 하더라   9. "The voice spoke from heaven a second time, 'Do not call anything impure that God has made clean.'</vt:lpstr>
      <vt:lpstr>10. 이런 일이 세 번 있은 후에 모든 것이 다시 하늘로 끌려 올라가더라   10. This happened three times, and then it was all pulled up to heaven again.</vt:lpstr>
      <vt:lpstr>11. 마침 세 사람이 내가 유숙한 집 앞에 서 있으니 가이사랴에서 내게로 보낸 사람이라   11. 'Right then three men who had been sent to me from Caesarea stopped at the house where I was staying.</vt:lpstr>
      <vt:lpstr>12. 성령이 내게 명하사 아무 의심 말고 함께 가라 하시매 이 여섯 형제도 나와 함께 가서 그 사람의 집에 들어가니   12. The Spirit told me to have no hesitation about going with them. These six brothers also went with me, and we entered the man's house.</vt:lpstr>
      <vt:lpstr>13. 그가 우리에게 말하기를 천사가 내 집에 서서 말하되 네가 사람을 욥바에 보내어 베드로라 하는 시몬을 청하라   13. He told us how he had seen an angel appear in his house and say, 'Send to Joppa for Simon who is called Peter.</vt:lpstr>
      <vt:lpstr>14. 그가 너와 네 온 집이 구원 받을 말씀을 네게 이르리라 함을 보았다 하거늘   14. He will bring you a message through which you and all your household will be saved.'</vt:lpstr>
      <vt:lpstr>15. 내가 말을 시작할 때에 성령이 그들에게 임하시기를 처음 우리에게 하신 것과 같이 하는지라   15. 'As I began to speak, the Holy Spirit came on them as he had come on us at the beginning.</vt:lpstr>
      <vt:lpstr>16. 내가 주의 말씀에 요한은 물로 세례를 베풀었으나 너희는 성령으로 세례를 받으리라 하신 것이 생각났노라   16. Then I remembered what the Lord had said: 'John baptized with water, but you will be baptized with the Holy Spirit.'</vt:lpstr>
      <vt:lpstr>17. 그런즉 하나님이 우리가 주 예수 그리스도를 믿을 때에 주신 것과 같은 선물을 그들에게도 주셨으니 내가 누구이기에 하나님을 능히 막겠느냐 하더라   17. So if God gave them the same gift as he gave us, who believed in the Lord Jesus Christ, who was I to think that I could oppose God?'</vt:lpstr>
      <vt:lpstr>18. 그들이 이 말을 듣고 잠잠하여 하나님께 영광을 돌려 이르되 그러면 하나님께서 이방인에게도 생명 얻는 회개를 주셨도다 하니라   18. When they heard this, they had no further objections and praised God, saying, 'So then, God has granted even the Gentiles repentance unto life.'</vt:lpstr>
      <vt:lpstr>19. 그 때에 스데반의 일로 일어난 환난으로 말미암아 흩어진 자들이 베니게와 구브로와 안디옥까지 이르러 유대인에게만 말씀을 전하는데   19. Now those who had been scattered by the persecution in connection with Stephen traveled as far as Phoenicia, Cyprus and Antioch, telling the message only to Jews.</vt:lpstr>
      <vt:lpstr>20. 그 중에 구브로와 구레네 몇 사람이 안디옥에 이르러 헬라인에게도 말하여 주 예수를 전파하니   20. Some of them, however, men from Cyprus and Cyrene, went to Antioch and began to speak to Greeks also, telling them the good news about the Lord Jesus.</vt:lpstr>
      <vt:lpstr>21. 주의 손이 그들과 함께 하시매 수많은 사람들이 믿고 주께 돌아오더라   21. The Lord's hand was with them, and a great number of people believed and turned to the Lord.</vt:lpstr>
      <vt:lpstr>22. 예루살렘 교회가 이 사람들의 소문을 듣고 바나바를 안디옥까지 보내니   22. News of this reached the ears of the church at Jerusalem, and they sent Barnabas to Antioch.</vt:lpstr>
      <vt:lpstr>23. 그가 이르러 하나님의 은혜를 보고 기뻐하여 모든 사람에게 굳건한 마음으로 주와 함께 머물러 있으라 권하니   23. When he arrived and saw the evidence of the grace of God, he was glad and encouraged them all to remain true to the Lord with all their hearts.</vt:lpstr>
      <vt:lpstr>24. 바나바는 착한 사람이요 성령과 믿음이 충만한 사람이라 이에 큰 무리가 주께 더하여지더라   24. He was a good man, full of the Holy Spirit and faith, and a great number of people were brought to the Lord.</vt:lpstr>
      <vt:lpstr>25. 바나바가 사울을 찾으러 다소에 가서   25. Then Barnabas went to Tarsus to look for Saul,</vt:lpstr>
      <vt:lpstr>26. 만나매 안디옥에 데리고 와서 둘이 교회에 일 년간 모여 있어 큰 무리를 가르쳤고 제자들이 안디옥에서 비로소 그리스도인이라 일컬음을 받게 되었더라   26. and when he found him, he brought him to Antioch. So for a whole year Barnabas and Saul met with the church and taught great numbers of people. The disciples were called Christians first at Antioch.</vt:lpstr>
      <vt:lpstr>27. 그 때에 선지자들이 예루살렘에서 안디옥에 이르니   27. During this time some prophets came down from Jerusalem to Antioch.</vt:lpstr>
      <vt:lpstr>28. 그 중에 아가보라 하는 한 사람이 일어나 성령으로 말하되 천하에 큰 흉년이 들리라 하더니 글라우디오 때에 그렇게 되니라   28. One of them, named Agabus, stood up and through the Spirit predicted that a severe famine would spread over the entire Roman world. (This happened during the reign of Claudius.)</vt:lpstr>
      <vt:lpstr>29. 제자들이 각각 그 힘대로 유대에 사는 형제들에게 부조를 보내기로 작정하고   29. The disciples, each according to his ability, decided to provide help for the brothers living in Judea.</vt:lpstr>
      <vt:lpstr>30. 이를 실행하여 바나바와 사울의 손으로 장로들에게 보내니라   30. This they did, sending their gift to the elders by Barnabas and Saul.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2021-03-11T04:54:20Z</dcterms:modified>
</cp:coreProperties>
</file>